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5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C8C61-932E-4475-B405-F16AF9DC4AB9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6297-2AE2-4501-B67E-A40AB187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3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986FE-B0C3-4A39-BBAE-68033C69D1D1}" type="slidenum">
              <a:rPr lang="en-US">
                <a:ea typeface="ＭＳ Ｐゴシック" pitchFamily="8" charset="-128"/>
              </a:rPr>
              <a:pPr/>
              <a:t>1</a:t>
            </a:fld>
            <a:endParaRPr lang="en-US">
              <a:ea typeface="ＭＳ Ｐゴシック" pitchFamily="8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09" indent="-285734">
              <a:defRPr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2937" indent="-228587">
              <a:defRPr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112" indent="-228587">
              <a:defRPr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287" indent="-228587">
              <a:defRPr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fld id="{BC3F6DA8-5F23-47EE-955A-C9AA804F9DDC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</a:rPr>
              <a:t>Explain what each does and have students find them on their keyboard.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1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1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1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1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1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1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1" charset="-128"/>
              </a:endParaRPr>
            </a:p>
          </p:txBody>
        </p:sp>
      </p:grpSp>
      <p:sp>
        <p:nvSpPr>
          <p:cNvPr id="184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4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95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4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8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1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6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9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9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  <a:ea typeface="+mn-ea"/>
              </a:defRPr>
            </a:lvl1pPr>
          </a:lstStyle>
          <a:p>
            <a:fld id="{8E09BDFD-DC49-4BA6-A0AC-7401DD89FEC1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itchFamily="1" charset="-128"/>
              </a:defRPr>
            </a:lvl1pPr>
          </a:lstStyle>
          <a:p>
            <a:fld id="{9E4D2B5D-ED30-4EF4-A2EB-54009EF10E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nstruction.greenriver.edu/avery/activities/tech/in_Keys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276600"/>
            <a:ext cx="6400800" cy="1752600"/>
          </a:xfrm>
        </p:spPr>
        <p:txBody>
          <a:bodyPr/>
          <a:lstStyle/>
          <a:p>
            <a:pPr algn="ctr" eaLnBrk="1" hangingPunct="1">
              <a:defRPr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54858" y="803148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sz="4800" b="1" dirty="0" smtClean="0">
              <a:ea typeface="ＭＳ Ｐゴシック" pitchFamily="34" charset="-128"/>
            </a:endParaRPr>
          </a:p>
          <a:p>
            <a:pPr eaLnBrk="1" hangingPunct="1"/>
            <a:endParaRPr lang="en-US" sz="4800" b="1" dirty="0" smtClean="0">
              <a:ea typeface="ＭＳ Ｐゴシック" pitchFamily="34" charset="-128"/>
            </a:endParaRPr>
          </a:p>
          <a:p>
            <a:pPr eaLnBrk="1" hangingPunct="1"/>
            <a:endParaRPr lang="en-US" sz="4800" b="1" dirty="0" smtClean="0">
              <a:ea typeface="ＭＳ Ｐゴシック" pitchFamily="34" charset="-128"/>
            </a:endParaRPr>
          </a:p>
          <a:p>
            <a:pPr eaLnBrk="1" hangingPunct="1"/>
            <a:r>
              <a:rPr lang="en-US" sz="4800" b="1" dirty="0" smtClean="0">
                <a:ea typeface="ＭＳ Ｐゴシック" pitchFamily="34" charset="-128"/>
              </a:rPr>
              <a:t>The Keyboard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7" name="Picture 6" descr="keyboard-color_coded-75_per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1685544" y="3276600"/>
            <a:ext cx="587211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6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154863" cy="1385888"/>
          </a:xfrm>
        </p:spPr>
        <p:txBody>
          <a:bodyPr/>
          <a:lstStyle/>
          <a:p>
            <a:pPr eaLnBrk="1" hangingPunct="1"/>
            <a:r>
              <a:rPr lang="en-US" sz="4000" b="1" smtClean="0">
                <a:ea typeface="ＭＳ Ｐゴシック" pitchFamily="34" charset="-128"/>
              </a:rPr>
              <a:t>In This Presentation You Will Learn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7772400" cy="41148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The names of some </a:t>
            </a:r>
            <a:r>
              <a:rPr lang="en-US" dirty="0" smtClean="0">
                <a:ea typeface="ＭＳ Ｐゴシック" pitchFamily="34" charset="-128"/>
              </a:rPr>
              <a:t>special keys on the keyboard.</a:t>
            </a:r>
            <a:endParaRPr lang="en-US" dirty="0" smtClean="0">
              <a:ea typeface="ＭＳ Ｐゴシック" pitchFamily="34" charset="-128"/>
            </a:endParaRPr>
          </a:p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dirty="0" smtClean="0">
              <a:ea typeface="ＭＳ Ｐゴシック" pitchFamily="34" charset="-128"/>
            </a:endParaRPr>
          </a:p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The functions of </a:t>
            </a:r>
            <a:r>
              <a:rPr lang="en-US" dirty="0" smtClean="0">
                <a:ea typeface="ＭＳ Ｐゴシック" pitchFamily="34" charset="-128"/>
              </a:rPr>
              <a:t>these special keys.</a:t>
            </a:r>
          </a:p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dirty="0">
              <a:ea typeface="ＭＳ Ｐゴシック" pitchFamily="34" charset="-128"/>
            </a:endParaRPr>
          </a:p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0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Keyboard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keyboard is a tool for entering information into the computer.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Keys may contain letters, numbers or symbols.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Some keys have special functions.</a:t>
            </a:r>
          </a:p>
        </p:txBody>
      </p:sp>
    </p:spTree>
    <p:extLst>
      <p:ext uri="{BB962C8B-B14F-4D97-AF65-F5344CB8AC3E}">
        <p14:creationId xmlns:p14="http://schemas.microsoft.com/office/powerpoint/2010/main" val="39256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Special Keyboard Keys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57400"/>
            <a:ext cx="5562600" cy="3657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Tab key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Arrow keys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Caps Lock key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Shift keys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Back Space/ Delete keys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Enter key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Escape key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400800" y="2514600"/>
          <a:ext cx="213360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4" imgW="2725093" imgH="2601740" progId="MS_ClipArt_Gallery.2">
                  <p:embed/>
                </p:oleObj>
              </mc:Choice>
              <mc:Fallback>
                <p:oleObj name="Clip" r:id="rId4" imgW="2725093" imgH="26017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514600"/>
                        <a:ext cx="2133600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43400" y="5105400"/>
            <a:ext cx="4267200" cy="1477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ea typeface="+mn-ea"/>
              </a:rPr>
              <a:t>CTRL + ALT + DELETE </a:t>
            </a:r>
          </a:p>
          <a:p>
            <a:pPr algn="ctr">
              <a:defRPr/>
            </a:pPr>
            <a:r>
              <a:rPr lang="en-US" sz="2400" b="1" dirty="0">
                <a:ea typeface="+mn-ea"/>
              </a:rPr>
              <a:t>is used for logging out of your computer!!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7" name="Picture 6" descr="http://www.suggestsoft.com/images/polyphony-software/keyboard-manager-delux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" t="36507" r="89484" b="52310"/>
          <a:stretch>
            <a:fillRect/>
          </a:stretch>
        </p:blipFill>
        <p:spPr bwMode="auto">
          <a:xfrm>
            <a:off x="2743200" y="2057400"/>
            <a:ext cx="6572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ttp://www.suggestsoft.com/images/polyphony-software/keyboard-manager-delux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3" t="55438" r="21896" b="24274"/>
          <a:stretch>
            <a:fillRect/>
          </a:stretch>
        </p:blipFill>
        <p:spPr bwMode="auto">
          <a:xfrm>
            <a:off x="3657600" y="2286000"/>
            <a:ext cx="11366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://www.suggestsoft.com/images/polyphony-software/keyboard-manager-delux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" t="45634" r="88737" b="43877"/>
          <a:stretch>
            <a:fillRect/>
          </a:stretch>
        </p:blipFill>
        <p:spPr bwMode="auto">
          <a:xfrm>
            <a:off x="4447381" y="3183667"/>
            <a:ext cx="693738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ttp://www.suggestsoft.com/images/polyphony-software/keyboard-manager-delux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25" t="54762" r="35503" b="34410"/>
          <a:stretch>
            <a:fillRect/>
          </a:stretch>
        </p:blipFill>
        <p:spPr bwMode="auto">
          <a:xfrm>
            <a:off x="3276600" y="3657600"/>
            <a:ext cx="1116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://www.suggestsoft.com/images/polyphony-software/keyboard-manager-delux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30" t="27039" r="35503" b="61804"/>
          <a:stretch>
            <a:fillRect/>
          </a:stretch>
        </p:blipFill>
        <p:spPr bwMode="auto">
          <a:xfrm>
            <a:off x="5334000" y="4191000"/>
            <a:ext cx="841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http://www.suggestsoft.com/images/polyphony-software/keyboard-manager-delux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06" t="44281" r="35503" b="43877"/>
          <a:stretch>
            <a:fillRect/>
          </a:stretch>
        </p:blipFill>
        <p:spPr bwMode="auto">
          <a:xfrm>
            <a:off x="3124200" y="4648200"/>
            <a:ext cx="8826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www.suggestsoft.com/images/polyphony-software/keyboard-manager-delux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5" t="63214" r="55466" b="24950"/>
          <a:stretch>
            <a:fillRect/>
          </a:stretch>
        </p:blipFill>
        <p:spPr bwMode="auto">
          <a:xfrm>
            <a:off x="1524000" y="5638800"/>
            <a:ext cx="23479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3320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Backspace &amp; </a:t>
            </a:r>
            <a:r>
              <a:rPr lang="en-US" dirty="0" smtClean="0"/>
              <a:t>Delete Keys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9300"/>
            <a:ext cx="6019800" cy="3645091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The Backspace key erases characters to the </a:t>
            </a:r>
            <a:r>
              <a:rPr lang="en-US" sz="2800" dirty="0" smtClean="0">
                <a:ea typeface="ＭＳ Ｐゴシック" pitchFamily="34" charset="-128"/>
              </a:rPr>
              <a:t>LEFT.</a:t>
            </a: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The </a:t>
            </a:r>
            <a:r>
              <a:rPr lang="en-US" sz="2800" dirty="0">
                <a:ea typeface="ＭＳ Ｐゴシック" pitchFamily="34" charset="-128"/>
              </a:rPr>
              <a:t>Delete key erases characters to the </a:t>
            </a:r>
            <a:r>
              <a:rPr lang="en-US" sz="2800" dirty="0" smtClean="0">
                <a:ea typeface="ＭＳ Ｐゴシック" pitchFamily="34" charset="-128"/>
              </a:rPr>
              <a:t>RIGHT.</a:t>
            </a:r>
            <a:endParaRPr lang="en-US" sz="2800" dirty="0">
              <a:ea typeface="ＭＳ Ｐゴシック" pitchFamily="34" charset="-128"/>
            </a:endParaRPr>
          </a:p>
        </p:txBody>
      </p:sp>
      <p:pic>
        <p:nvPicPr>
          <p:cNvPr id="5" name="Picture 4" descr="http://www.instruction.greenriver.edu/avery/activities/tech/images/backspace_key.jpg"/>
          <p:cNvPicPr/>
          <p:nvPr/>
        </p:nvPicPr>
        <p:blipFill>
          <a:blip r:embed="rId2" cstate="print"/>
          <a:srcRect l="7080" t="11765" r="4425"/>
          <a:stretch>
            <a:fillRect/>
          </a:stretch>
        </p:blipFill>
        <p:spPr bwMode="auto">
          <a:xfrm>
            <a:off x="5905500" y="21336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instruction.greenriver.edu/avery/activities/tech/images/deletesm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5500" y="40386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70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&amp; Caps </a:t>
            </a:r>
            <a:r>
              <a:rPr lang="en-US" dirty="0" smtClean="0"/>
              <a:t>Lock Keys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4876800" cy="4038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The SHIFT key capitalizes one letter at a time.</a:t>
            </a:r>
          </a:p>
          <a:p>
            <a:pPr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The CAPS LOCK key will capitalize ALL letters when you press it!</a:t>
            </a:r>
          </a:p>
        </p:txBody>
      </p:sp>
      <p:pic>
        <p:nvPicPr>
          <p:cNvPr id="5" name="Picture 4" descr="http://www.instruction.greenriver.edu/avery/activities/tech/images/shiftbig.jpg">
            <a:hlinkClick r:id="rId2"/>
          </p:cNvPr>
          <p:cNvPicPr/>
          <p:nvPr/>
        </p:nvPicPr>
        <p:blipFill>
          <a:blip r:embed="rId3" cstate="print"/>
          <a:srcRect l="3587" t="14442" r="3139" b="10204"/>
          <a:stretch>
            <a:fillRect/>
          </a:stretch>
        </p:blipFill>
        <p:spPr bwMode="auto">
          <a:xfrm>
            <a:off x="5524500" y="2362200"/>
            <a:ext cx="228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http://mr2oc.net/misc_img/Caps_Lo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191000"/>
            <a:ext cx="2362200" cy="143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3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 &amp; Arrow Keys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5067300" cy="4038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The </a:t>
            </a:r>
            <a:r>
              <a:rPr lang="en-US" sz="2800" dirty="0" smtClean="0">
                <a:ea typeface="ＭＳ Ｐゴシック" pitchFamily="34" charset="-128"/>
              </a:rPr>
              <a:t>TAB key moves the cursor over FIVE spaces to the </a:t>
            </a:r>
            <a:r>
              <a:rPr lang="en-US" sz="2800" dirty="0" smtClean="0">
                <a:ea typeface="ＭＳ Ｐゴシック" pitchFamily="34" charset="-128"/>
              </a:rPr>
              <a:t>right.</a:t>
            </a: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The </a:t>
            </a:r>
            <a:r>
              <a:rPr lang="en-US" sz="2800" dirty="0" smtClean="0">
                <a:ea typeface="ＭＳ Ｐゴシック" pitchFamily="34" charset="-128"/>
              </a:rPr>
              <a:t>ARROW o DIRECTIONAL </a:t>
            </a:r>
            <a:r>
              <a:rPr lang="en-US" sz="2800" dirty="0" smtClean="0">
                <a:ea typeface="ＭＳ Ｐゴシック" pitchFamily="34" charset="-128"/>
              </a:rPr>
              <a:t>keys </a:t>
            </a:r>
            <a:r>
              <a:rPr lang="en-US" sz="2800" dirty="0" smtClean="0">
                <a:ea typeface="ＭＳ Ｐゴシック" pitchFamily="34" charset="-128"/>
              </a:rPr>
              <a:t>move the cursor around in your document.</a:t>
            </a:r>
            <a:endParaRPr lang="en-US" sz="2800" dirty="0">
              <a:ea typeface="ＭＳ Ｐゴシック" pitchFamily="34" charset="-128"/>
            </a:endParaRPr>
          </a:p>
        </p:txBody>
      </p:sp>
      <p:pic>
        <p:nvPicPr>
          <p:cNvPr id="6" name="Picture 5" descr="http://www.instruction.greenriver.edu/avery/activities/tech/images/Directional_Key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191000"/>
            <a:ext cx="205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instruction.greenriver.edu/avery/activities/tech/images/tabbi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246376"/>
            <a:ext cx="198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973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&amp; Space bar Keys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5067300" cy="4038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The </a:t>
            </a:r>
            <a:r>
              <a:rPr lang="en-US" sz="2800" dirty="0" smtClean="0">
                <a:ea typeface="ＭＳ Ｐゴシック" pitchFamily="34" charset="-128"/>
              </a:rPr>
              <a:t>ENTER</a:t>
            </a:r>
            <a:r>
              <a:rPr lang="en-US" sz="2800" dirty="0" smtClean="0">
                <a:ea typeface="ＭＳ Ｐゴシック" pitchFamily="34" charset="-128"/>
              </a:rPr>
              <a:t> key go down a new line in a document. </a:t>
            </a: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The </a:t>
            </a:r>
            <a:r>
              <a:rPr lang="en-US" sz="2800" dirty="0" smtClean="0">
                <a:ea typeface="ＭＳ Ｐゴシック" pitchFamily="34" charset="-128"/>
              </a:rPr>
              <a:t>SPACE BAR key put spaces in your document.</a:t>
            </a:r>
            <a:endParaRPr lang="en-US" sz="2800" dirty="0">
              <a:ea typeface="ＭＳ Ｐゴシック" pitchFamily="34" charset="-128"/>
            </a:endParaRPr>
          </a:p>
        </p:txBody>
      </p:sp>
      <p:pic>
        <p:nvPicPr>
          <p:cNvPr id="8" name="Picture 7" descr="http://www.instruction.greenriver.edu/avery/activities/tech/images/Enter_Ke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289810"/>
            <a:ext cx="1752600" cy="91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www.instruction.greenriver.edu/avery/activities/tech/images/Space_Bar_Key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5816" y="3732276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58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Keyboard </a:t>
            </a:r>
            <a:r>
              <a:rPr lang="en-US" dirty="0" smtClean="0"/>
              <a:t>Review Questions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What is the computer keyboard used for?</a:t>
            </a:r>
          </a:p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Name four special keyboard keys.</a:t>
            </a:r>
          </a:p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Do you know the functions of any of the special keyboard keys?</a:t>
            </a:r>
          </a:p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What keys do you use to log out of your computer?</a:t>
            </a:r>
          </a:p>
        </p:txBody>
      </p:sp>
    </p:spTree>
    <p:extLst>
      <p:ext uri="{BB962C8B-B14F-4D97-AF65-F5344CB8AC3E}">
        <p14:creationId xmlns:p14="http://schemas.microsoft.com/office/powerpoint/2010/main" val="39915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</TotalTime>
  <Words>253</Words>
  <Application>Microsoft Office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Theme1</vt:lpstr>
      <vt:lpstr>Microsoft Clip Gallery</vt:lpstr>
      <vt:lpstr>PowerPoint Presentation</vt:lpstr>
      <vt:lpstr>In This Presentation You Will Learn</vt:lpstr>
      <vt:lpstr>The Keyboard</vt:lpstr>
      <vt:lpstr>Special Keyboard Keys</vt:lpstr>
      <vt:lpstr>Backspace &amp; Delete Keys  </vt:lpstr>
      <vt:lpstr>Shift &amp; Caps Lock Keys</vt:lpstr>
      <vt:lpstr>Tab &amp; Arrow Keys</vt:lpstr>
      <vt:lpstr>Enter &amp; Space bar Keys</vt:lpstr>
      <vt:lpstr>Keyboard Review 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jarandia</dc:creator>
  <cp:lastModifiedBy>jarandia</cp:lastModifiedBy>
  <cp:revision>3</cp:revision>
  <dcterms:created xsi:type="dcterms:W3CDTF">2012-07-10T19:37:31Z</dcterms:created>
  <dcterms:modified xsi:type="dcterms:W3CDTF">2012-07-10T20:07:33Z</dcterms:modified>
</cp:coreProperties>
</file>