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2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7F5DD1DC-8395-4AA9-A5C7-74CD2BF76BE6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BE0E2C8-1BCC-446E-8C1B-46C0DF2B6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88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37700FFE-9277-484E-BB16-7B9CF45DD702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493A45CF-060B-40AB-B1C0-30E055302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1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613" indent="-2852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942" indent="-228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319" indent="-228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696" indent="-228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007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49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26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20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826286-F1E9-4387-A893-7BF3693FDB2B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613" indent="-2852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942" indent="-228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319" indent="-228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696" indent="-228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007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49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26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20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70D9E2-88F1-4E87-97ED-DEEF735F2A10}" type="slidenum">
              <a:rPr lang="en-US" smtClean="0">
                <a:latin typeface="Times New Roman" pitchFamily="18" charset="0"/>
              </a:rPr>
              <a:pPr eaLnBrk="1" hangingPunct="1"/>
              <a:t>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613" indent="-2852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942" indent="-228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319" indent="-228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696" indent="-228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007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49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26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20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170D9E2-88F1-4E87-97ED-DEEF735F2A10}" type="slidenum">
              <a:rPr lang="en-US" smtClean="0">
                <a:latin typeface="Times New Roman" pitchFamily="18" charset="0"/>
              </a:rPr>
              <a:pPr eaLnBrk="1" hangingPunct="1"/>
              <a:t>7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1613" indent="-2852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0942" indent="-2281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7319" indent="-2281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3696" indent="-2281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007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66449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2826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79203" indent="-228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F79E34-10D2-4ABD-B3B4-74F63F620615}" type="slidenum">
              <a:rPr lang="en-US" smtClean="0">
                <a:latin typeface="Times New Roman" pitchFamily="18" charset="0"/>
              </a:rPr>
              <a:pPr eaLnBrk="1" hangingPunct="1"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sp>
        <p:nvSpPr>
          <p:cNvPr id="184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A607A-0D6D-4419-917C-CA39895C8AD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344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fld id="{57441CA8-B921-4054-BD9B-FAD0DD9ED45C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1" charset="-128"/>
              </a:defRPr>
            </a:lvl1pPr>
          </a:lstStyle>
          <a:p>
            <a:fld id="{426ED2E7-FA91-4E5B-9913-68A3EFB928F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imgres?um=1&amp;hl=en&amp;biw=1280&amp;bih=603&amp;tbm=isch&amp;tbnid=o7_qNKgpLQnNqM:&amp;imgrefurl=http://www.bestinternetbrowser.com/review/market-share-statistics&amp;docid=zP3j07NzQizfcM&amp;imgurl=http://www.bestinternetbrowser.com/review/wp-content/uploads/2009/11/Browsers-3.jpg&amp;w=640&amp;h=229&amp;ei=kTkvT4ucAYn00gH2j6nsCg&amp;zoom=1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0016" y="1286256"/>
            <a:ext cx="7772400" cy="14478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ea typeface="ＭＳ Ｐゴシック" pitchFamily="34" charset="-128"/>
              </a:rPr>
              <a:t>Introduction to the Internet</a:t>
            </a:r>
          </a:p>
        </p:txBody>
      </p:sp>
      <p:pic>
        <p:nvPicPr>
          <p:cNvPr id="9218" name="Picture 2" descr="http://1.bp.blogspot.com/-iDAPtEfgxgU/T55TEbHrUfI/AAAAAAAAAJs/Eb2GQPA7fK8/s1600/broadband-Intern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875">
            <a:off x="5980929" y="2258802"/>
            <a:ext cx="2651529" cy="1834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3.bp.blogspot.com/-u2xi50NCGA0/TzlEgjsJGUI/AAAAAAAAAGE/cUoLAwVbsCs/s1600/Benefits%2Band%2BDrawbacks%2Bof%2BIntern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4176"/>
            <a:ext cx="2527300" cy="180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http://www.freedomroot.com/images/brows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92485"/>
            <a:ext cx="2444496" cy="16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1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2688" y="457200"/>
            <a:ext cx="7772400" cy="5675313"/>
          </a:xfrm>
        </p:spPr>
        <p:txBody>
          <a:bodyPr/>
          <a:lstStyle/>
          <a:p>
            <a:r>
              <a:rPr lang="en-US" sz="2800" dirty="0" smtClean="0"/>
              <a:t>1) Is a software that allows you to look for information over the internet</a:t>
            </a:r>
          </a:p>
          <a:p>
            <a:r>
              <a:rPr lang="en-US" sz="2800" dirty="0" smtClean="0"/>
              <a:t>2) Internet Explorer</a:t>
            </a:r>
          </a:p>
          <a:p>
            <a:r>
              <a:rPr lang="en-US" sz="2800" dirty="0" smtClean="0"/>
              <a:t>3) a page of information on the WWW</a:t>
            </a:r>
          </a:p>
          <a:p>
            <a:r>
              <a:rPr lang="en-US" sz="2800" dirty="0" smtClean="0"/>
              <a:t>4) a collection of web pages </a:t>
            </a:r>
          </a:p>
          <a:p>
            <a:r>
              <a:rPr lang="en-US" sz="2800" dirty="0" smtClean="0"/>
              <a:t>5) domain name and extension</a:t>
            </a:r>
          </a:p>
          <a:p>
            <a:r>
              <a:rPr lang="en-US" sz="2800" dirty="0" smtClean="0"/>
              <a:t>6) Back button, Home button, Favorites Center, refresh button, History</a:t>
            </a:r>
          </a:p>
          <a:p>
            <a:r>
              <a:rPr lang="en-US" sz="2800" dirty="0" smtClean="0"/>
              <a:t>7) It is a program that help you to find information in the WWW, for example Google.com, yahoo.com, bing.com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82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154863" cy="1385888"/>
          </a:xfrm>
        </p:spPr>
        <p:txBody>
          <a:bodyPr/>
          <a:lstStyle/>
          <a:p>
            <a:pPr eaLnBrk="1" hangingPunct="1"/>
            <a:r>
              <a:rPr lang="en-US" dirty="0"/>
              <a:t>In This Presentation You Will Learn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905000"/>
            <a:ext cx="7772400" cy="4495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Web Pages </a:t>
            </a:r>
            <a:r>
              <a:rPr lang="en-US" dirty="0">
                <a:ea typeface="ＭＳ Ｐゴシック" pitchFamily="34" charset="-128"/>
              </a:rPr>
              <a:t>Vs. </a:t>
            </a:r>
            <a:r>
              <a:rPr lang="en-US" dirty="0" smtClean="0">
                <a:ea typeface="ＭＳ Ｐゴシック" pitchFamily="34" charset="-128"/>
              </a:rPr>
              <a:t>Websites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>
              <a:ea typeface="ＭＳ Ｐゴシック" pitchFamily="34" charset="-128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Parts of a Web </a:t>
            </a:r>
            <a:r>
              <a:rPr lang="en-US" dirty="0" smtClean="0">
                <a:ea typeface="ＭＳ Ｐゴシック" pitchFamily="34" charset="-128"/>
              </a:rPr>
              <a:t>Address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>
              <a:ea typeface="ＭＳ Ｐゴシック" pitchFamily="34" charset="-128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The names of some important Internet </a:t>
            </a:r>
            <a:r>
              <a:rPr lang="en-US" dirty="0" smtClean="0">
                <a:ea typeface="ＭＳ Ｐゴシック" pitchFamily="34" charset="-128"/>
              </a:rPr>
              <a:t>tools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>
              <a:ea typeface="ＭＳ Ｐゴシック" pitchFamily="34" charset="-128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Internet Search Engines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361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793038" cy="146208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 </a:t>
            </a:r>
            <a:r>
              <a:rPr lang="en-US" dirty="0"/>
              <a:t>Browser Software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305800" cy="4419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You need a special kind of software to see information on the </a:t>
            </a:r>
            <a:r>
              <a:rPr lang="en-US" b="1" dirty="0" smtClean="0">
                <a:ea typeface="ＭＳ Ｐゴシック" pitchFamily="34" charset="-128"/>
              </a:rPr>
              <a:t>W</a:t>
            </a:r>
            <a:r>
              <a:rPr lang="en-US" dirty="0" smtClean="0">
                <a:ea typeface="ＭＳ Ｐゴシック" pitchFamily="34" charset="-128"/>
              </a:rPr>
              <a:t>orld </a:t>
            </a:r>
            <a:r>
              <a:rPr lang="en-US" b="1" dirty="0" smtClean="0">
                <a:ea typeface="ＭＳ Ｐゴシック" pitchFamily="34" charset="-128"/>
              </a:rPr>
              <a:t>W</a:t>
            </a:r>
            <a:r>
              <a:rPr lang="en-US" dirty="0" smtClean="0">
                <a:ea typeface="ＭＳ Ｐゴシック" pitchFamily="34" charset="-128"/>
              </a:rPr>
              <a:t>ide </a:t>
            </a:r>
            <a:r>
              <a:rPr lang="en-US" b="1" dirty="0" smtClean="0">
                <a:ea typeface="ＭＳ Ｐゴシック" pitchFamily="34" charset="-128"/>
              </a:rPr>
              <a:t>W</a:t>
            </a:r>
            <a:r>
              <a:rPr lang="en-US" dirty="0" smtClean="0">
                <a:ea typeface="ＭＳ Ｐゴシック" pitchFamily="34" charset="-128"/>
              </a:rPr>
              <a:t>eb (</a:t>
            </a:r>
            <a:r>
              <a:rPr lang="en-US" b="1" dirty="0" smtClean="0">
                <a:ea typeface="ＭＳ Ｐゴシック" pitchFamily="34" charset="-128"/>
              </a:rPr>
              <a:t>WWW</a:t>
            </a:r>
            <a:r>
              <a:rPr lang="en-US" dirty="0" smtClean="0">
                <a:ea typeface="ＭＳ Ｐゴシック" pitchFamily="34" charset="-128"/>
              </a:rPr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This kind of software is called </a:t>
            </a:r>
            <a:r>
              <a:rPr lang="en-US" b="1" dirty="0" smtClean="0">
                <a:ea typeface="ＭＳ Ｐゴシック" pitchFamily="34" charset="-128"/>
              </a:rPr>
              <a:t>browser software.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8436" name="il_fi" descr="http://2.bp.blogspot.com/-Tc3sXPkmcZ0/TgnbrzuwKmI/AAAAAAAAA7k/C5zIGKKkd3w/s1600/Internet+explorer+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" t="20000" r="12030" b="21001"/>
          <a:stretch>
            <a:fillRect/>
          </a:stretch>
        </p:blipFill>
        <p:spPr bwMode="auto">
          <a:xfrm>
            <a:off x="5023104" y="4800600"/>
            <a:ext cx="30861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31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     </a:t>
            </a:r>
            <a:r>
              <a:rPr lang="en-US" dirty="0"/>
              <a:t>Web Browser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8229600" cy="3962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34" charset="-128"/>
              </a:rPr>
              <a:t>Software program that allows you to view an access resources in the Internet.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34" charset="-128"/>
              </a:rPr>
              <a:t>At Carlos Rosario School we use </a:t>
            </a:r>
            <a:r>
              <a:rPr lang="en-US" sz="2800" b="1" dirty="0" smtClean="0">
                <a:ea typeface="ＭＳ Ｐゴシック" pitchFamily="34" charset="-128"/>
              </a:rPr>
              <a:t>Internet Explorer.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34" charset="-128"/>
              </a:rPr>
              <a:t>Other examples of “Web Browsers” are: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 smtClean="0">
              <a:ea typeface="ＭＳ Ｐゴシック" pitchFamily="34" charset="-128"/>
            </a:endParaRPr>
          </a:p>
        </p:txBody>
      </p:sp>
      <p:pic>
        <p:nvPicPr>
          <p:cNvPr id="4" name="rg_hi" descr="https://encrypted-tbn2.google.com/images?q=tbn:ANd9GcR6Y1n0ooom1GPEKmC1gDSA3UsElDjAi7Kybl6tvOJm5pHBaMUL">
            <a:hlinkClick r:id="rId2"/>
          </p:cNvPr>
          <p:cNvPicPr/>
          <p:nvPr/>
        </p:nvPicPr>
        <p:blipFill>
          <a:blip r:embed="rId3"/>
          <a:srcRect r="25532"/>
          <a:stretch>
            <a:fillRect/>
          </a:stretch>
        </p:blipFill>
        <p:spPr bwMode="auto">
          <a:xfrm>
            <a:off x="2819400" y="5181600"/>
            <a:ext cx="26670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17495" y="5943600"/>
            <a:ext cx="2638425" cy="514350"/>
            <a:chOff x="3465" y="6984"/>
            <a:chExt cx="4155" cy="645"/>
          </a:xfrm>
        </p:grpSpPr>
        <p:sp>
          <p:nvSpPr>
            <p:cNvPr id="3" name="Text Box 2"/>
            <p:cNvSpPr txBox="1">
              <a:spLocks noChangeArrowheads="1"/>
            </p:cNvSpPr>
            <p:nvPr/>
          </p:nvSpPr>
          <p:spPr bwMode="auto">
            <a:xfrm>
              <a:off x="3465" y="7179"/>
              <a:ext cx="1395" cy="4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Firefox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4860" y="6984"/>
              <a:ext cx="1350" cy="64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Google Chrome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6210" y="7179"/>
              <a:ext cx="1410" cy="45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Safari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9" name="Picture 8" descr="thumbnai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9849">
            <a:off x="7562090" y="3621786"/>
            <a:ext cx="857250" cy="95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18898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     </a:t>
            </a:r>
            <a:r>
              <a:rPr lang="en-US" dirty="0" smtClean="0"/>
              <a:t>Web Pages </a:t>
            </a:r>
            <a:r>
              <a:rPr lang="en-US" dirty="0"/>
              <a:t>vs. </a:t>
            </a:r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229600" cy="41830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A page of information on the WWW is called a </a:t>
            </a:r>
            <a:r>
              <a:rPr lang="en-US" sz="2800" b="1" dirty="0" smtClean="0">
                <a:ea typeface="ＭＳ Ｐゴシック" pitchFamily="34" charset="-128"/>
              </a:rPr>
              <a:t>Web Page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defRPr/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sz="2800" dirty="0">
              <a:ea typeface="ＭＳ Ｐゴシック" pitchFamily="34" charset="-128"/>
            </a:endParaRPr>
          </a:p>
          <a:p>
            <a:pPr eaLnBrk="1" hangingPunct="1">
              <a:defRPr/>
            </a:pPr>
            <a:r>
              <a:rPr lang="en-US" sz="2800" dirty="0" smtClean="0">
                <a:ea typeface="ＭＳ Ｐゴシック" pitchFamily="34" charset="-128"/>
              </a:rPr>
              <a:t>A collection of web pages is called </a:t>
            </a:r>
            <a:r>
              <a:rPr lang="en-US" sz="2800" b="1" dirty="0" smtClean="0">
                <a:ea typeface="ＭＳ Ｐゴシック" pitchFamily="34" charset="-128"/>
              </a:rPr>
              <a:t>Website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  <a:endParaRPr lang="en-US" sz="2800" dirty="0">
              <a:ea typeface="ＭＳ Ｐゴシック" pitchFamily="34" charset="-128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6089" t="2564" r="56892" b="93803"/>
          <a:stretch/>
        </p:blipFill>
        <p:spPr bwMode="auto">
          <a:xfrm>
            <a:off x="914399" y="3124200"/>
            <a:ext cx="7008305" cy="695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2"/>
          <a:srcRect l="6089" t="2564" r="56892" b="93803"/>
          <a:stretch/>
        </p:blipFill>
        <p:spPr bwMode="auto">
          <a:xfrm>
            <a:off x="914399" y="4724400"/>
            <a:ext cx="7008306" cy="76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886200" y="3200400"/>
            <a:ext cx="1066800" cy="6191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953000" y="3200400"/>
            <a:ext cx="762000" cy="6191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5715000" y="3200400"/>
            <a:ext cx="1066800" cy="61912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905000" y="4648200"/>
            <a:ext cx="5486400" cy="99059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0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     </a:t>
            </a:r>
            <a:r>
              <a:rPr lang="en-US" dirty="0" smtClean="0"/>
              <a:t>Web Address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534400" cy="4411663"/>
          </a:xfrm>
          <a:ln>
            <a:solidFill>
              <a:schemeClr val="accent1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The address or location of a webpage on the internet is called </a:t>
            </a:r>
            <a:r>
              <a:rPr lang="en-US" sz="2800" b="1" dirty="0" smtClean="0">
                <a:ea typeface="ＭＳ Ｐゴシック" pitchFamily="34" charset="-128"/>
              </a:rPr>
              <a:t>Web Address</a:t>
            </a:r>
            <a:r>
              <a:rPr lang="en-US" sz="2800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r>
              <a:rPr lang="en-US" sz="2800" dirty="0" smtClean="0">
                <a:ea typeface="ＭＳ Ｐゴシック" pitchFamily="34" charset="-128"/>
              </a:rPr>
              <a:t>Important parts of a Web address are: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800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800" dirty="0" smtClean="0">
              <a:ea typeface="ＭＳ Ｐゴシック" pitchFamily="34" charset="-128"/>
            </a:endParaRP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ea typeface="ＭＳ Ｐゴシック" pitchFamily="34" charset="-128"/>
              </a:rPr>
              <a:t>Hypertext transfer protocol – rules used to access a file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Shows that the Website is on the Web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ea typeface="ＭＳ Ｐゴシック" pitchFamily="34" charset="-128"/>
              </a:rPr>
              <a:t>Domain Name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ea typeface="ＭＳ Ｐゴシック" pitchFamily="34" charset="-128"/>
              </a:rPr>
              <a:t>Extension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The Web Page that you are on</a:t>
            </a:r>
          </a:p>
          <a:p>
            <a:pPr lvl="2">
              <a:spcBef>
                <a:spcPct val="0"/>
              </a:spcBef>
              <a:spcAft>
                <a:spcPts val="1200"/>
              </a:spcAft>
              <a:buClrTx/>
              <a:buSzPct val="84000"/>
              <a:buFont typeface="Wingdings" pitchFamily="2" charset="2"/>
              <a:buChar char="Ø"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l="6089" t="3281" r="58652" b="94267"/>
          <a:stretch/>
        </p:blipFill>
        <p:spPr bwMode="auto">
          <a:xfrm>
            <a:off x="469392" y="4239386"/>
            <a:ext cx="8001000" cy="7010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914400" y="4243003"/>
            <a:ext cx="591312" cy="619126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676400" y="4280343"/>
            <a:ext cx="609600" cy="619126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286000" y="4280343"/>
            <a:ext cx="1295400" cy="619126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587496" y="4304345"/>
            <a:ext cx="609600" cy="619126"/>
          </a:xfrm>
          <a:prstGeom prst="ellipse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4038600" y="4280343"/>
            <a:ext cx="4038600" cy="660083"/>
          </a:xfrm>
          <a:prstGeom prst="roundRect">
            <a:avLst/>
          </a:prstGeom>
          <a:noFill/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8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7543800" cy="914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     </a:t>
            </a:r>
            <a:r>
              <a:rPr lang="en-US" dirty="0"/>
              <a:t>Important Internet Tools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8534400" cy="4411663"/>
          </a:xfrm>
          <a:ln>
            <a:noFill/>
          </a:ln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800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</a:pPr>
            <a:endParaRPr lang="en-US" sz="2800" dirty="0">
              <a:ea typeface="ＭＳ Ｐゴシック" pitchFamily="34" charset="-128"/>
            </a:endParaRP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ea typeface="ＭＳ Ｐゴシック" pitchFamily="34" charset="-128"/>
              </a:rPr>
              <a:t>Back button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FF0000"/>
                </a:solidFill>
                <a:ea typeface="ＭＳ Ｐゴシック" pitchFamily="34" charset="-128"/>
              </a:rPr>
              <a:t>Favorites Center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B050"/>
                </a:solidFill>
                <a:ea typeface="ＭＳ Ｐゴシック" pitchFamily="34" charset="-128"/>
              </a:rPr>
              <a:t>History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7030A0"/>
                </a:solidFill>
                <a:ea typeface="ＭＳ Ｐゴシック" pitchFamily="34" charset="-128"/>
              </a:rPr>
              <a:t>Refresh button</a:t>
            </a:r>
          </a:p>
          <a:p>
            <a:pPr lvl="2">
              <a:spcBef>
                <a:spcPct val="0"/>
              </a:spcBef>
              <a:spcAft>
                <a:spcPts val="0"/>
              </a:spcAft>
              <a:buClrTx/>
              <a:buSzPct val="84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  <a:ea typeface="ＭＳ Ｐゴシック" pitchFamily="34" charset="-128"/>
              </a:rPr>
              <a:t>Home button</a:t>
            </a:r>
          </a:p>
          <a:p>
            <a:pPr lvl="2">
              <a:spcBef>
                <a:spcPct val="0"/>
              </a:spcBef>
              <a:spcAft>
                <a:spcPts val="1200"/>
              </a:spcAft>
              <a:buClrTx/>
              <a:buSzPct val="84000"/>
              <a:buFont typeface="Wingdings" pitchFamily="2" charset="2"/>
              <a:buChar char="Ø"/>
            </a:pPr>
            <a:endParaRPr lang="en-US" sz="2000" dirty="0" smtClean="0">
              <a:ea typeface="ＭＳ Ｐゴシック" pitchFamily="34" charset="-128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-480" t="-1068" b="91025"/>
          <a:stretch/>
        </p:blipFill>
        <p:spPr bwMode="auto">
          <a:xfrm>
            <a:off x="202692" y="2247901"/>
            <a:ext cx="876300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152400" y="2438401"/>
            <a:ext cx="438912" cy="533400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8531352" y="2537221"/>
            <a:ext cx="231648" cy="466727"/>
          </a:xfrm>
          <a:prstGeom prst="ellipse">
            <a:avLst/>
          </a:prstGeom>
          <a:noFill/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7726680" y="2569369"/>
            <a:ext cx="228600" cy="402432"/>
          </a:xfrm>
          <a:prstGeom prst="ellipse">
            <a:avLst/>
          </a:prstGeom>
          <a:noFill/>
          <a:ln w="571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1" name="Picture 10"/>
          <p:cNvPicPr/>
          <p:nvPr/>
        </p:nvPicPr>
        <p:blipFill rotWithShape="1">
          <a:blip r:embed="rId3"/>
          <a:srcRect l="-480" t="-1068" b="91025"/>
          <a:stretch/>
        </p:blipFill>
        <p:spPr bwMode="auto">
          <a:xfrm>
            <a:off x="202692" y="3389945"/>
            <a:ext cx="8763000" cy="914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Oval 16"/>
          <p:cNvSpPr/>
          <p:nvPr/>
        </p:nvSpPr>
        <p:spPr bwMode="auto">
          <a:xfrm>
            <a:off x="7995666" y="3637975"/>
            <a:ext cx="190500" cy="418340"/>
          </a:xfrm>
          <a:prstGeom prst="ellipse">
            <a:avLst/>
          </a:prstGeom>
          <a:noFill/>
          <a:ln w="571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8281416" y="3682124"/>
            <a:ext cx="350520" cy="508876"/>
          </a:xfrm>
          <a:prstGeom prst="roundRect">
            <a:avLst/>
          </a:prstGeom>
          <a:noFill/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43800" cy="1295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     </a:t>
            </a:r>
            <a:r>
              <a:rPr lang="en-US" dirty="0" smtClean="0"/>
              <a:t>Search Engine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057400"/>
            <a:ext cx="8229600" cy="39624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dirty="0" smtClean="0">
                <a:ea typeface="ＭＳ Ｐゴシック" pitchFamily="34" charset="-128"/>
              </a:rPr>
              <a:t>It is a </a:t>
            </a:r>
            <a:r>
              <a:rPr lang="en-US" sz="2800" b="1" dirty="0" smtClean="0">
                <a:ea typeface="ＭＳ Ｐゴシック" pitchFamily="34" charset="-128"/>
              </a:rPr>
              <a:t>Program</a:t>
            </a:r>
            <a:r>
              <a:rPr lang="en-US" sz="2800" dirty="0" smtClean="0">
                <a:ea typeface="ＭＳ Ｐゴシック" pitchFamily="34" charset="-128"/>
              </a:rPr>
              <a:t> that help you find information in the World Wide Web.</a:t>
            </a: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z="2800" b="1" dirty="0" smtClean="0">
                <a:ea typeface="ＭＳ Ｐゴシック" pitchFamily="34" charset="-128"/>
              </a:rPr>
              <a:t>Google</a:t>
            </a:r>
            <a:r>
              <a:rPr lang="en-US" sz="2800" dirty="0" smtClean="0">
                <a:ea typeface="ＭＳ Ｐゴシック" pitchFamily="34" charset="-128"/>
              </a:rPr>
              <a:t> and </a:t>
            </a:r>
            <a:r>
              <a:rPr lang="en-US" sz="2800" b="1" dirty="0" smtClean="0">
                <a:ea typeface="ＭＳ Ｐゴシック" pitchFamily="34" charset="-128"/>
              </a:rPr>
              <a:t>Yahoo</a:t>
            </a:r>
            <a:r>
              <a:rPr lang="en-US" sz="2800" dirty="0" smtClean="0">
                <a:ea typeface="ＭＳ Ｐゴシック" pitchFamily="34" charset="-128"/>
              </a:rPr>
              <a:t> are the most popular search engines.</a:t>
            </a:r>
            <a:endParaRPr lang="en-US" sz="2800" b="1" dirty="0" smtClean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sz="2800" dirty="0" smtClean="0">
              <a:ea typeface="ＭＳ Ｐゴシック" pitchFamily="34" charset="-128"/>
            </a:endParaRPr>
          </a:p>
        </p:txBody>
      </p:sp>
      <p:pic>
        <p:nvPicPr>
          <p:cNvPr id="10242" name="Picture 2" descr="http://www.yourlogocollection.com/wp-content/uploads/2011/11/google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559">
            <a:off x="1830765" y="4605966"/>
            <a:ext cx="2860675" cy="119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7search.com/images/blog/yaho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23" b="24861"/>
          <a:stretch/>
        </p:blipFill>
        <p:spPr bwMode="auto">
          <a:xfrm rot="319495">
            <a:off x="5108830" y="4692924"/>
            <a:ext cx="2743200" cy="101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256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324725" cy="121761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Internet Review Questions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305800" cy="45720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What is a browser? What is it used for?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What browser do we have on our computers in the class?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Define Web Pages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Define Website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What are the important parts of a Web Address?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Name some important Internet tools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What is a Search Engine? Give examples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2800" dirty="0" smtClean="0">
              <a:ea typeface="ＭＳ Ｐゴシック" pitchFamily="34" charset="-128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2800" dirty="0" smtClean="0">
              <a:ea typeface="ＭＳ Ｐゴシック" pitchFamily="34" charset="-128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2800" dirty="0" smtClean="0">
              <a:ea typeface="ＭＳ Ｐゴシック" pitchFamily="34" charset="-128"/>
            </a:endParaRPr>
          </a:p>
          <a:p>
            <a:pPr marL="609600" indent="-609600"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87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4 PPTs</Template>
  <TotalTime>704</TotalTime>
  <Words>359</Words>
  <Application>Microsoft Office PowerPoint</Application>
  <PresentationFormat>On-screen Show (4:3)</PresentationFormat>
  <Paragraphs>73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Theme1</vt:lpstr>
      <vt:lpstr>Introduction to the Internet</vt:lpstr>
      <vt:lpstr>In This Presentation You Will Learn</vt:lpstr>
      <vt:lpstr> Browser Software</vt:lpstr>
      <vt:lpstr>     Web Browser</vt:lpstr>
      <vt:lpstr>     Web Pages vs. Websites</vt:lpstr>
      <vt:lpstr>     Web Address</vt:lpstr>
      <vt:lpstr>     Important Internet Tools</vt:lpstr>
      <vt:lpstr>     Search Engine</vt:lpstr>
      <vt:lpstr>Internet Review Questions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Internet</dc:title>
  <dc:creator>jarandia</dc:creator>
  <cp:lastModifiedBy>jarandia</cp:lastModifiedBy>
  <cp:revision>15</cp:revision>
  <cp:lastPrinted>2012-09-12T16:09:26Z</cp:lastPrinted>
  <dcterms:created xsi:type="dcterms:W3CDTF">2012-07-12T15:13:34Z</dcterms:created>
  <dcterms:modified xsi:type="dcterms:W3CDTF">2012-09-13T01:43:53Z</dcterms:modified>
</cp:coreProperties>
</file>