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91" r:id="rId3"/>
    <p:sldId id="257" r:id="rId4"/>
    <p:sldId id="266" r:id="rId5"/>
    <p:sldId id="267" r:id="rId6"/>
    <p:sldId id="271" r:id="rId7"/>
    <p:sldId id="268" r:id="rId8"/>
    <p:sldId id="272" r:id="rId9"/>
    <p:sldId id="289" r:id="rId10"/>
    <p:sldId id="288" r:id="rId11"/>
    <p:sldId id="290" r:id="rId12"/>
    <p:sldId id="277" r:id="rId13"/>
    <p:sldId id="283" r:id="rId14"/>
    <p:sldId id="274" r:id="rId15"/>
    <p:sldId id="258" r:id="rId16"/>
    <p:sldId id="259" r:id="rId17"/>
    <p:sldId id="260" r:id="rId18"/>
    <p:sldId id="261" r:id="rId19"/>
    <p:sldId id="280" r:id="rId20"/>
    <p:sldId id="273" r:id="rId21"/>
    <p:sldId id="281" r:id="rId22"/>
    <p:sldId id="276" r:id="rId23"/>
    <p:sldId id="292" r:id="rId24"/>
    <p:sldId id="285" r:id="rId25"/>
    <p:sldId id="284" r:id="rId26"/>
    <p:sldId id="286" r:id="rId27"/>
    <p:sldId id="279" r:id="rId28"/>
    <p:sldId id="282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ＭＳ Ｐゴシック" pitchFamily="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709" autoAdjust="0"/>
  </p:normalViewPr>
  <p:slideViewPr>
    <p:cSldViewPr>
      <p:cViewPr varScale="1">
        <p:scale>
          <a:sx n="100" d="100"/>
          <a:sy n="100" d="100"/>
        </p:scale>
        <p:origin x="-204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889A6-DD5F-49D7-95CB-FA8F4DB2CF81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12B3-D7F7-4744-AB37-F3F1747D6A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022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AD9790-082C-416D-B91F-3F05AD5A5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36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FB38F1-BCA1-4E35-B221-14BF8BE3C6C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B56BB-BE55-442B-B0B2-D9484870B6F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49792-33C6-412D-926B-67486E3AFC45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7ACA0F-690F-4876-B988-634AC3F6ED4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57609B-A54D-4834-B429-4D537F6FC95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5C919-280D-4D8F-88D6-C6D7397096C0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A25A7-6132-44F3-830D-E77D07551F4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1" charset="-128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1" charset="-128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1" charset="-128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pitchFamily="1" charset="-128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1" charset="-128"/>
              </a:endParaRPr>
            </a:p>
          </p:txBody>
        </p:sp>
      </p:grpSp>
      <p:sp>
        <p:nvSpPr>
          <p:cNvPr id="1844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4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Susan Ryan, Carlos Rosario School, 2006</a:t>
            </a: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F7337AF-B7C7-48D2-8C6E-4F1DF5D0EC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4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0BAE5-39EF-48F3-B162-04CCC0BF5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BDFF2-2E0D-48FD-9E6E-A652236168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95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Susan Ryan, Carlos Rosario School, 2006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F94F9-5F2E-4102-B428-CB20F970EC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44708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6556E-4920-43C1-84B3-4A9308B3D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83733-EBDE-44A5-922A-C78CB9B0F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76715-A9B9-4457-84D9-7CEC5CD73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E7C33-53D8-4BAD-B8E6-B5413D8F4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Susan Ryan, Carlos Rosario School, 2006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38930-5428-4116-BB73-D0DF15E543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33F57-EA35-4F27-85D4-375D9076DE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11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A9173-E7C9-438D-8737-5633640E6A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6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3CE77-D358-4AF8-8467-FE136AB3C8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95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AF9F0-1C03-469A-83D5-F1405F9A5F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4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4CAF2-07B6-41D7-9EED-69710858AA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9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D746E-2C2A-49AE-838F-6D3C072D70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34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9C0FB-3565-4D01-933C-023108E0206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ＭＳ Ｐゴシック" pitchFamily="1" charset="-12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ＭＳ Ｐゴシック" pitchFamily="1" charset="-128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ＭＳ Ｐゴシック" pitchFamily="1" charset="-12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ＭＳ Ｐゴシック" pitchFamily="1" charset="-128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ＭＳ Ｐゴシック" pitchFamily="1" charset="-128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ＭＳ Ｐゴシック" pitchFamily="1" charset="-128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kumimoji="1" lang="en-US" sz="2400">
              <a:ea typeface="ＭＳ Ｐゴシック" pitchFamily="1" charset="-128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US" smtClean="0"/>
              <a:t>Susan Ryan, Carlos Rosario School, 2006</a:t>
            </a:r>
            <a:endParaRPr lang="en-US"/>
          </a:p>
        </p:txBody>
      </p:sp>
      <p:sp>
        <p:nvSpPr>
          <p:cNvPr id="174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ＭＳ Ｐゴシック" pitchFamily="1" charset="-128"/>
              </a:defRPr>
            </a:lvl1pPr>
          </a:lstStyle>
          <a:p>
            <a:pPr>
              <a:defRPr/>
            </a:pPr>
            <a:fld id="{1FCF94F9-5F2E-4102-B428-CB20F970EC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1676400"/>
            <a:ext cx="8839200" cy="146208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dirty="0">
                <a:ea typeface="ＭＳ Ｐゴシック" pitchFamily="34" charset="-128"/>
              </a:rPr>
              <a:t>Introduction to </a:t>
            </a:r>
            <a:r>
              <a:rPr lang="en-US" sz="4800" b="1" dirty="0" smtClean="0">
                <a:ea typeface="ＭＳ Ｐゴシック" pitchFamily="34" charset="-128"/>
              </a:rPr>
              <a:t>PowerPoint</a:t>
            </a:r>
            <a:br>
              <a:rPr lang="en-US" sz="4800" b="1" dirty="0" smtClean="0">
                <a:ea typeface="ＭＳ Ｐゴシック" pitchFamily="34" charset="-128"/>
              </a:rPr>
            </a:br>
            <a:r>
              <a:rPr lang="en-US" sz="4800" b="1" dirty="0" smtClean="0">
                <a:ea typeface="ＭＳ Ｐゴシック" pitchFamily="34" charset="-128"/>
              </a:rPr>
              <a:t>Part 1</a:t>
            </a:r>
            <a:endParaRPr lang="en-US" sz="4800" b="1" dirty="0">
              <a:ea typeface="ＭＳ Ｐゴシック" pitchFamily="34" charset="-128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Janett</a:t>
            </a:r>
            <a:r>
              <a:rPr lang="en-US" dirty="0" smtClean="0"/>
              <a:t> </a:t>
            </a:r>
            <a:r>
              <a:rPr lang="en-US" dirty="0" err="1" smtClean="0"/>
              <a:t>Arandia</a:t>
            </a:r>
            <a:endParaRPr lang="en-US" dirty="0"/>
          </a:p>
        </p:txBody>
      </p:sp>
      <p:pic>
        <p:nvPicPr>
          <p:cNvPr id="1026" name="Picture 2" descr="https://encrypted-tbn1.gstatic.com/images?q=tbn:ANd9GcTbUN18G_F_l-sD3yh8-Pew_AIWerWmJbNwJXZyrfMD5r93vR2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171" y="3680571"/>
            <a:ext cx="1943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 rotWithShape="1">
          <a:blip r:embed="rId2"/>
          <a:srcRect b="4405"/>
          <a:stretch/>
        </p:blipFill>
        <p:spPr>
          <a:xfrm>
            <a:off x="322262" y="2017067"/>
            <a:ext cx="5697537" cy="3469333"/>
          </a:xfrm>
          <a:prstGeom prst="rect">
            <a:avLst/>
          </a:prstGeom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937260" y="304800"/>
            <a:ext cx="8077200" cy="914400"/>
          </a:xfrm>
          <a:effectLst/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THE POWERPOINT WINDOW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 flipH="1" flipV="1">
            <a:off x="-990599" y="3886201"/>
            <a:ext cx="15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096000" y="1371601"/>
            <a:ext cx="2743200" cy="52168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"/>
            </a:pPr>
            <a:r>
              <a:rPr lang="en-US" sz="1400" b="1" dirty="0">
                <a:solidFill>
                  <a:schemeClr val="tx1"/>
                </a:solidFill>
                <a:latin typeface="Arial" pitchFamily="34" charset="0"/>
              </a:rPr>
              <a:t>After you start PowerPoint, you see a screen such as the one shown here.</a:t>
            </a: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"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The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</a:rPr>
              <a:t>status bar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shows information 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</a:rPr>
              <a:t>about the presentation, such as the slide number and theme name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.</a:t>
            </a: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"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The content box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or Placeholder is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where you can type or add pictures.</a:t>
            </a: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"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The Notes Pane is where you can type notes to yourself about  what you will say about the slide.</a:t>
            </a: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"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The Slides Tab shows all of the slides</a:t>
            </a:r>
            <a:r>
              <a:rPr lang="en-US" sz="14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in your presentation.</a:t>
            </a:r>
          </a:p>
          <a:p>
            <a:pPr marL="285750" indent="-285750">
              <a:spcBef>
                <a:spcPts val="600"/>
              </a:spcBef>
              <a:buClr>
                <a:srgbClr val="002060"/>
              </a:buClr>
              <a:buFont typeface="Wingdings" pitchFamily="2" charset="2"/>
              <a:buChar char=""/>
            </a:pPr>
            <a:r>
              <a:rPr lang="en-US" sz="1400" b="1" dirty="0" smtClean="0">
                <a:solidFill>
                  <a:schemeClr val="tx1"/>
                </a:solidFill>
                <a:latin typeface="Arial" pitchFamily="34" charset="0"/>
              </a:rPr>
              <a:t>The Outline Tab shows an outline of your presentation.</a:t>
            </a:r>
            <a:endParaRPr lang="en-US" sz="14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22262" y="5791200"/>
            <a:ext cx="4172270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5400" algn="ctr">
            <a:noFill/>
            <a:miter lim="800000"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anchor="b">
            <a:spAutoFit/>
          </a:bodyPr>
          <a:lstStyle/>
          <a:p>
            <a:r>
              <a:rPr lang="en-US" sz="1200" dirty="0"/>
              <a:t>A </a:t>
            </a:r>
            <a:r>
              <a:rPr lang="en-US" sz="1200" b="1" dirty="0"/>
              <a:t>presentation</a:t>
            </a:r>
            <a:r>
              <a:rPr lang="en-US" sz="1200" dirty="0"/>
              <a:t> is a set of slides or handouts that contains information you want to </a:t>
            </a:r>
            <a:r>
              <a:rPr lang="en-US" sz="1200" dirty="0" smtClean="0"/>
              <a:t>tell an </a:t>
            </a:r>
            <a:r>
              <a:rPr lang="en-US" sz="1200" dirty="0"/>
              <a:t>audience.</a:t>
            </a:r>
          </a:p>
        </p:txBody>
      </p:sp>
      <p:sp>
        <p:nvSpPr>
          <p:cNvPr id="15" name="Up Arrow 14"/>
          <p:cNvSpPr/>
          <p:nvPr/>
        </p:nvSpPr>
        <p:spPr>
          <a:xfrm rot="10800000" flipH="1">
            <a:off x="609599" y="5160005"/>
            <a:ext cx="46039" cy="228600"/>
          </a:xfrm>
          <a:prstGeom prst="up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876" y="4889510"/>
            <a:ext cx="1295400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Status bar</a:t>
            </a:r>
          </a:p>
        </p:txBody>
      </p:sp>
      <p:sp>
        <p:nvSpPr>
          <p:cNvPr id="27" name="Up Arrow 26"/>
          <p:cNvSpPr/>
          <p:nvPr/>
        </p:nvSpPr>
        <p:spPr>
          <a:xfrm rot="10800000" flipH="1">
            <a:off x="2994661" y="1636067"/>
            <a:ext cx="46039" cy="381000"/>
          </a:xfrm>
          <a:prstGeom prst="up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j-lt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324100" y="1383030"/>
            <a:ext cx="1295400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Title bar</a:t>
            </a:r>
          </a:p>
        </p:txBody>
      </p:sp>
      <p:sp>
        <p:nvSpPr>
          <p:cNvPr id="33" name="Up Arrow 32"/>
          <p:cNvSpPr/>
          <p:nvPr/>
        </p:nvSpPr>
        <p:spPr>
          <a:xfrm rot="10800000" flipH="1">
            <a:off x="3417570" y="3100061"/>
            <a:ext cx="46039" cy="381000"/>
          </a:xfrm>
          <a:prstGeom prst="up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j-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769870" y="2838242"/>
            <a:ext cx="1295400" cy="430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Content Box or Placeholder</a:t>
            </a:r>
            <a:endParaRPr lang="en-US" sz="1100" b="1" dirty="0">
              <a:ln w="50800">
                <a:noFill/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35" name="Line Callout 1 (Accent Bar) 34"/>
          <p:cNvSpPr/>
          <p:nvPr/>
        </p:nvSpPr>
        <p:spPr>
          <a:xfrm>
            <a:off x="1181100" y="2538725"/>
            <a:ext cx="1143000" cy="261610"/>
          </a:xfrm>
          <a:prstGeom prst="accentCallout1">
            <a:avLst>
              <a:gd name="adj1" fmla="val 18750"/>
              <a:gd name="adj2" fmla="val -8333"/>
              <a:gd name="adj3" fmla="val 20606"/>
              <a:gd name="adj4" fmla="val -29338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FF0000"/>
            </a:solidFill>
            <a:headEnd/>
            <a:tailEnd type="triangle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Outline tab</a:t>
            </a:r>
          </a:p>
        </p:txBody>
      </p:sp>
      <p:sp>
        <p:nvSpPr>
          <p:cNvPr id="36" name="Up Arrow 35"/>
          <p:cNvSpPr/>
          <p:nvPr/>
        </p:nvSpPr>
        <p:spPr>
          <a:xfrm flipV="1">
            <a:off x="5029200" y="1957371"/>
            <a:ext cx="46039" cy="228601"/>
          </a:xfrm>
          <a:prstGeom prst="upArrow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94240" y="1695762"/>
            <a:ext cx="990600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Ribbon</a:t>
            </a:r>
          </a:p>
        </p:txBody>
      </p:sp>
      <p:sp>
        <p:nvSpPr>
          <p:cNvPr id="38" name="Line Callout 1 (Accent Bar) 37"/>
          <p:cNvSpPr/>
          <p:nvPr/>
        </p:nvSpPr>
        <p:spPr>
          <a:xfrm>
            <a:off x="2743200" y="5274305"/>
            <a:ext cx="1143000" cy="261610"/>
          </a:xfrm>
          <a:prstGeom prst="accentCallout1">
            <a:avLst>
              <a:gd name="adj1" fmla="val 18750"/>
              <a:gd name="adj2" fmla="val -8333"/>
              <a:gd name="adj3" fmla="val 20606"/>
              <a:gd name="adj4" fmla="val -29338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FF0000"/>
            </a:solidFill>
            <a:headEnd/>
            <a:tailEnd type="triangle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Notes pane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00053" y="3105151"/>
            <a:ext cx="990600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  <a:headEnd/>
            <a:tailEnd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Slides tab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428623" y="2664440"/>
            <a:ext cx="361953" cy="435621"/>
          </a:xfrm>
          <a:prstGeom prst="straightConnector1">
            <a:avLst/>
          </a:prstGeom>
          <a:solidFill>
            <a:srgbClr val="FF0000"/>
          </a:solidFill>
          <a:ln w="317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AutoShape 8"/>
          <p:cNvSpPr>
            <a:spLocks/>
          </p:cNvSpPr>
          <p:nvPr/>
        </p:nvSpPr>
        <p:spPr bwMode="auto">
          <a:xfrm>
            <a:off x="819728" y="4076329"/>
            <a:ext cx="1141849" cy="600164"/>
          </a:xfrm>
          <a:prstGeom prst="accentCallout2">
            <a:avLst>
              <a:gd name="adj1" fmla="val 14287"/>
              <a:gd name="adj2" fmla="val 108333"/>
              <a:gd name="adj3" fmla="val 14287"/>
              <a:gd name="adj4" fmla="val 131567"/>
              <a:gd name="adj5" fmla="val 13912"/>
              <a:gd name="adj6" fmla="val 152730"/>
            </a:avLst>
          </a:prstGeom>
          <a:solidFill>
            <a:schemeClr val="tx2">
              <a:lumMod val="20000"/>
              <a:lumOff val="80000"/>
            </a:schemeClr>
          </a:solidFill>
          <a:ln w="31750">
            <a:solidFill>
              <a:srgbClr val="FF0000"/>
            </a:solidFill>
            <a:headEnd/>
            <a:tailEnd type="triangle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 anchorCtr="1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 smtClean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Content </a:t>
            </a:r>
            <a:r>
              <a:rPr lang="en-US" sz="1100" b="1" dirty="0" smtClean="0">
                <a:ln w="50800">
                  <a:noFill/>
                </a:ln>
                <a:solidFill>
                  <a:schemeClr val="tx1"/>
                </a:solidFill>
                <a:latin typeface="+mj-lt"/>
              </a:rPr>
              <a:t>Box or Placeholder</a:t>
            </a:r>
            <a:endParaRPr lang="en-US" sz="1100" b="1" dirty="0">
              <a:ln w="50800">
                <a:noFill/>
              </a:ln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" grpId="0" animBg="1"/>
      <p:bldP spid="27" grpId="1" animBg="1"/>
      <p:bldP spid="33" grpId="0" animBg="1"/>
      <p:bldP spid="36" grpId="0" animBg="1"/>
      <p:bldP spid="3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 rotWithShape="1">
          <a:blip r:embed="rId2"/>
          <a:srcRect l="79968" t="92957" r="13322" b="4367"/>
          <a:stretch/>
        </p:blipFill>
        <p:spPr bwMode="auto">
          <a:xfrm>
            <a:off x="6934200" y="4876800"/>
            <a:ext cx="2012315" cy="5302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1081087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ＭＳ Ｐゴシック" pitchFamily="34" charset="-128"/>
              </a:rPr>
              <a:t>Questions about the </a:t>
            </a:r>
            <a:r>
              <a:rPr lang="en-US" sz="4000" b="1" dirty="0" smtClean="0">
                <a:ea typeface="ＭＳ Ｐゴシック" pitchFamily="34" charset="-128"/>
              </a:rPr>
              <a:t>PPT Window</a:t>
            </a:r>
            <a:endParaRPr lang="en-US" sz="4000" b="1" dirty="0">
              <a:ea typeface="ＭＳ Ｐゴシック" pitchFamily="34" charset="-12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968465"/>
            <a:ext cx="7239000" cy="3166871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200" dirty="0" smtClean="0">
                <a:ea typeface="ＭＳ Ｐゴシック" pitchFamily="34" charset="-128"/>
              </a:rPr>
              <a:t>Where </a:t>
            </a:r>
            <a:r>
              <a:rPr lang="en-US" sz="2200" dirty="0">
                <a:ea typeface="ＭＳ Ｐゴシック" pitchFamily="34" charset="-128"/>
              </a:rPr>
              <a:t>is the Content </a:t>
            </a:r>
            <a:r>
              <a:rPr lang="en-US" sz="2200" dirty="0" smtClean="0">
                <a:ea typeface="ＭＳ Ｐゴシック" pitchFamily="34" charset="-128"/>
              </a:rPr>
              <a:t>Box or Placeholder?</a:t>
            </a:r>
            <a:endParaRPr lang="en-US" sz="2200" dirty="0">
              <a:ea typeface="ＭＳ Ｐゴシック" pitchFamily="34" charset="-128"/>
            </a:endParaRP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200" dirty="0">
                <a:ea typeface="ＭＳ Ｐゴシック" pitchFamily="34" charset="-128"/>
              </a:rPr>
              <a:t>Where is the Status Bar?  What does the Status Bar show?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200" dirty="0">
                <a:ea typeface="ＭＳ Ｐゴシック" pitchFamily="34" charset="-128"/>
              </a:rPr>
              <a:t>Where is the Ribbon?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200" dirty="0">
                <a:ea typeface="ＭＳ Ｐゴシック" pitchFamily="34" charset="-128"/>
              </a:rPr>
              <a:t>Where are the Slides and Outline tabs?  Click on each to see what they show</a:t>
            </a:r>
            <a:r>
              <a:rPr lang="en-US" sz="2200" dirty="0" smtClean="0">
                <a:ea typeface="ＭＳ Ｐゴシック" pitchFamily="34" charset="-128"/>
              </a:rPr>
              <a:t>.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200" dirty="0" smtClean="0">
                <a:ea typeface="ＭＳ Ｐゴシック" pitchFamily="34" charset="-128"/>
              </a:rPr>
              <a:t>Where are the Slide View buttons? Click on each of them to see what they show.</a:t>
            </a:r>
            <a:endParaRPr lang="en-US" sz="2200" dirty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AF9F0-1C03-469A-83D5-F1405F9A5F4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5029200"/>
            <a:ext cx="6248400" cy="151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dirty="0">
                <a:latin typeface="+mn-lt"/>
                <a:ea typeface="ＭＳ Ｐゴシック" pitchFamily="34" charset="-128"/>
              </a:rPr>
              <a:t>Hit the Slide Show Button on the </a:t>
            </a:r>
            <a:r>
              <a:rPr lang="en-US" sz="2200" dirty="0" smtClean="0">
                <a:latin typeface="+mn-lt"/>
                <a:ea typeface="ＭＳ Ｐゴシック" pitchFamily="34" charset="-128"/>
              </a:rPr>
              <a:t>View button </a:t>
            </a:r>
            <a:r>
              <a:rPr lang="en-US" sz="2200" dirty="0">
                <a:latin typeface="+mn-lt"/>
                <a:ea typeface="ＭＳ Ｐゴシック" pitchFamily="34" charset="-128"/>
              </a:rPr>
              <a:t>to go back to the Slide Show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2200" dirty="0">
                <a:latin typeface="+mn-lt"/>
                <a:ea typeface="ＭＳ Ｐゴシック" pitchFamily="34" charset="-128"/>
              </a:rPr>
              <a:t>Hit the Esc Key on your keyboard to see the PowerPoint Window</a:t>
            </a:r>
            <a:r>
              <a:rPr lang="en-US" sz="2200" dirty="0" smtClean="0">
                <a:latin typeface="+mn-lt"/>
                <a:ea typeface="ＭＳ Ｐゴシック" pitchFamily="34" charset="-128"/>
              </a:rPr>
              <a:t>.</a:t>
            </a:r>
            <a:endParaRPr lang="en-US" sz="22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867400" y="5334000"/>
            <a:ext cx="2594610" cy="2635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93037" cy="1462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PowerPoint Slides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7724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In this section of the presentation you will learn more about the PowerPoint slides.</a:t>
            </a:r>
          </a:p>
          <a:p>
            <a:r>
              <a:rPr lang="en-US" dirty="0" smtClean="0"/>
              <a:t>Slides are used to organize your presentation by topics!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54F37EA-9AAF-4B15-AA7C-BD7C1C1B5FE4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PowerPoint Slide Layout</a:t>
            </a:r>
          </a:p>
        </p:txBody>
      </p:sp>
      <p:sp>
        <p:nvSpPr>
          <p:cNvPr id="1946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1981200"/>
            <a:ext cx="8305800" cy="3810000"/>
          </a:xfrm>
        </p:spPr>
        <p:txBody>
          <a:bodyPr>
            <a:normAutofit fontScale="70000" lnSpcReduction="20000"/>
          </a:bodyPr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4600" dirty="0"/>
              <a:t>In PowerPoint you will see some new tools on the Home Tab </a:t>
            </a:r>
            <a:r>
              <a:rPr lang="en-US" sz="4600" dirty="0" smtClean="0"/>
              <a:t>  Slides Group of </a:t>
            </a:r>
            <a:r>
              <a:rPr lang="en-US" sz="4600" dirty="0"/>
              <a:t>the Ribbon:</a:t>
            </a:r>
          </a:p>
          <a:p>
            <a:pPr>
              <a:lnSpc>
                <a:spcPct val="120000"/>
              </a:lnSpc>
              <a:defRPr/>
            </a:pPr>
            <a:r>
              <a:rPr lang="en-US" sz="4100" dirty="0"/>
              <a:t>Layout </a:t>
            </a:r>
            <a:r>
              <a:rPr lang="en-US" sz="4100" dirty="0" smtClean="0"/>
              <a:t>command – </a:t>
            </a:r>
            <a:r>
              <a:rPr lang="en-US" sz="4100" dirty="0"/>
              <a:t>You will use this to change the slide layout</a:t>
            </a:r>
          </a:p>
          <a:p>
            <a:pPr>
              <a:lnSpc>
                <a:spcPct val="120000"/>
              </a:lnSpc>
              <a:defRPr/>
            </a:pPr>
            <a:r>
              <a:rPr lang="en-US" sz="4100" dirty="0" smtClean="0"/>
              <a:t>New Slide command </a:t>
            </a:r>
            <a:r>
              <a:rPr lang="en-US" sz="4100" dirty="0"/>
              <a:t>– You will use this to add a new slide.</a:t>
            </a:r>
          </a:p>
        </p:txBody>
      </p:sp>
      <p:sp>
        <p:nvSpPr>
          <p:cNvPr id="32772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44751E0-D7BE-4A5C-924C-A6B53E4ED48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" name="Right Arrow 1"/>
          <p:cNvSpPr/>
          <p:nvPr/>
        </p:nvSpPr>
        <p:spPr bwMode="auto">
          <a:xfrm>
            <a:off x="3657600" y="2689860"/>
            <a:ext cx="304800" cy="1524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t="2692" r="80849" b="85300"/>
          <a:stretch/>
        </p:blipFill>
        <p:spPr bwMode="auto">
          <a:xfrm>
            <a:off x="3429000" y="5105400"/>
            <a:ext cx="3616325" cy="1295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ounded Rectangle 2"/>
          <p:cNvSpPr/>
          <p:nvPr/>
        </p:nvSpPr>
        <p:spPr bwMode="auto">
          <a:xfrm>
            <a:off x="4160520" y="5029200"/>
            <a:ext cx="838200" cy="4572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79720" y="5307330"/>
            <a:ext cx="1783080" cy="116967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6000750" y="5364480"/>
            <a:ext cx="914400" cy="3619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5379720" y="5391150"/>
            <a:ext cx="621030" cy="100965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93037" cy="1462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PowerPoint Slide Layout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017713"/>
            <a:ext cx="4611688" cy="4114800"/>
          </a:xfrm>
        </p:spPr>
        <p:txBody>
          <a:bodyPr/>
          <a:lstStyle/>
          <a:p>
            <a:r>
              <a:rPr lang="en-US" sz="2800" dirty="0" smtClean="0"/>
              <a:t>Slide Layout is the way text, title, content,  or other features are located on a slide.</a:t>
            </a:r>
          </a:p>
          <a:p>
            <a:pPr>
              <a:buFont typeface="Wingdings" pitchFamily="2" charset="2"/>
              <a:buNone/>
            </a:pPr>
            <a:endParaRPr lang="en-US" sz="2800" dirty="0" smtClean="0"/>
          </a:p>
          <a:p>
            <a:r>
              <a:rPr lang="en-US" sz="2800" dirty="0" smtClean="0"/>
              <a:t>Each slide should include a title, text and other items such as Clip Art or pictures. </a:t>
            </a: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AD9485F-255A-49AF-B787-EA3C0E1561C4}" type="slidenum">
              <a:rPr lang="en-US" smtClean="0"/>
              <a:pPr/>
              <a:t>14</a:t>
            </a:fld>
            <a:endParaRPr lang="en-US" dirty="0" smtClean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-259" t="10146" r="69720" b="38715"/>
          <a:stretch/>
        </p:blipFill>
        <p:spPr bwMode="auto">
          <a:xfrm>
            <a:off x="4953000" y="1828800"/>
            <a:ext cx="3886200" cy="4267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027113" y="3810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The Title Slide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4419600" cy="4191000"/>
          </a:xfrm>
        </p:spPr>
        <p:txBody>
          <a:bodyPr/>
          <a:lstStyle/>
          <a:p>
            <a:r>
              <a:rPr lang="en-US" dirty="0" smtClean="0"/>
              <a:t>The first slide you make is the </a:t>
            </a:r>
            <a:r>
              <a:rPr lang="en-US" b="1" dirty="0"/>
              <a:t>T</a:t>
            </a:r>
            <a:r>
              <a:rPr lang="en-US" b="1" dirty="0" smtClean="0"/>
              <a:t>itle </a:t>
            </a:r>
            <a:r>
              <a:rPr lang="en-US" b="1" dirty="0"/>
              <a:t>S</a:t>
            </a:r>
            <a:r>
              <a:rPr lang="en-US" b="1" dirty="0" smtClean="0"/>
              <a:t>lide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This is the first slide in all presentations because it shows the title and the author.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23D6B42-80C0-44B3-A7A1-6AB9118D7FC2}" type="slidenum">
              <a:rPr lang="en-US"/>
              <a:pPr/>
              <a:t>15</a:t>
            </a:fld>
            <a:endParaRPr lang="en-US"/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 cstate="print"/>
          <a:srcRect l="28906" t="23958" r="10156" b="14583"/>
          <a:stretch>
            <a:fillRect/>
          </a:stretch>
        </p:blipFill>
        <p:spPr bwMode="auto">
          <a:xfrm>
            <a:off x="4724400" y="2362200"/>
            <a:ext cx="423068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09600"/>
            <a:ext cx="7793038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Content Layout</a:t>
            </a:r>
          </a:p>
        </p:txBody>
      </p:sp>
      <p:sp>
        <p:nvSpPr>
          <p:cNvPr id="266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057400"/>
            <a:ext cx="4343400" cy="4267200"/>
          </a:xfrm>
        </p:spPr>
        <p:txBody>
          <a:bodyPr/>
          <a:lstStyle/>
          <a:p>
            <a:r>
              <a:rPr lang="en-US" dirty="0"/>
              <a:t>All the other slides in your presentation should have a title, text and content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Content means text, pictures or graphs.</a:t>
            </a:r>
          </a:p>
        </p:txBody>
      </p:sp>
      <p:sp>
        <p:nvSpPr>
          <p:cNvPr id="26628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A212A16-3DB1-4833-B8F7-11828BEE37AB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-259" t="10146" r="69720" b="38715"/>
          <a:stretch/>
        </p:blipFill>
        <p:spPr bwMode="auto">
          <a:xfrm>
            <a:off x="4648200" y="1828800"/>
            <a:ext cx="4114800" cy="441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4290"/>
            <a:ext cx="7793037" cy="1462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Slide Text 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79613"/>
            <a:ext cx="4267200" cy="43449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800" dirty="0"/>
              <a:t>Text are the words and sentences that you type into each </a:t>
            </a:r>
            <a:r>
              <a:rPr lang="en-US" sz="2800" dirty="0" smtClean="0"/>
              <a:t>slide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You type the text into the </a:t>
            </a:r>
            <a:r>
              <a:rPr lang="en-US" sz="2800" dirty="0" smtClean="0"/>
              <a:t>Content Placeholder in </a:t>
            </a:r>
            <a:r>
              <a:rPr lang="en-US" sz="2800" dirty="0"/>
              <a:t>each slide.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Text can be formatted.</a:t>
            </a:r>
          </a:p>
        </p:txBody>
      </p:sp>
      <p:sp>
        <p:nvSpPr>
          <p:cNvPr id="27652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6531D42-23F5-4599-9BB6-A35D756F193F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3" cstate="print"/>
          <a:srcRect l="28125" t="23958" r="10938" b="14583"/>
          <a:stretch>
            <a:fillRect/>
          </a:stretch>
        </p:blipFill>
        <p:spPr bwMode="auto">
          <a:xfrm>
            <a:off x="4572000" y="2743200"/>
            <a:ext cx="43322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Callout 1 (Accent Bar) 6"/>
          <p:cNvSpPr/>
          <p:nvPr/>
        </p:nvSpPr>
        <p:spPr>
          <a:xfrm>
            <a:off x="4648200" y="1447800"/>
            <a:ext cx="1676400" cy="457200"/>
          </a:xfrm>
          <a:prstGeom prst="accentCallout1">
            <a:avLst>
              <a:gd name="adj1" fmla="val 94941"/>
              <a:gd name="adj2" fmla="val -540"/>
              <a:gd name="adj3" fmla="val 391866"/>
              <a:gd name="adj4" fmla="val 55175"/>
            </a:avLst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Title Placeholder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Line Callout 1 (Accent Bar) 7"/>
          <p:cNvSpPr/>
          <p:nvPr/>
        </p:nvSpPr>
        <p:spPr>
          <a:xfrm>
            <a:off x="6858000" y="1447800"/>
            <a:ext cx="1676400" cy="457200"/>
          </a:xfrm>
          <a:prstGeom prst="accentCallout1">
            <a:avLst>
              <a:gd name="adj1" fmla="val 85417"/>
              <a:gd name="adj2" fmla="val 99893"/>
              <a:gd name="adj3" fmla="val 671231"/>
              <a:gd name="adj4" fmla="val 56907"/>
            </a:avLst>
          </a:pr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Content Placeholder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430"/>
            <a:ext cx="7793037" cy="1462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Slide Pictures &amp; Images</a:t>
            </a:r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981200"/>
            <a:ext cx="4495800" cy="3657600"/>
          </a:xfrm>
        </p:spPr>
        <p:txBody>
          <a:bodyPr>
            <a:normAutofit/>
          </a:bodyPr>
          <a:lstStyle/>
          <a:p>
            <a:pPr marL="114300" indent="-4763" fontAlgn="auto">
              <a:lnSpc>
                <a:spcPct val="90000"/>
              </a:lnSpc>
              <a:spcAft>
                <a:spcPts val="0"/>
              </a:spcAft>
              <a:buNone/>
              <a:defRPr/>
            </a:pPr>
            <a:r>
              <a:rPr lang="en-US" sz="2800" dirty="0" smtClean="0"/>
              <a:t>You can also </a:t>
            </a:r>
            <a:r>
              <a:rPr lang="en-US" sz="2800" dirty="0"/>
              <a:t>add </a:t>
            </a:r>
            <a:r>
              <a:rPr lang="en-US" sz="2800" dirty="0" smtClean="0"/>
              <a:t>Images to make </a:t>
            </a:r>
            <a:r>
              <a:rPr lang="en-US" sz="2800" dirty="0"/>
              <a:t>your slides more </a:t>
            </a:r>
            <a:r>
              <a:rPr lang="en-US" sz="2800" dirty="0" smtClean="0"/>
              <a:t>interesting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Clip </a:t>
            </a:r>
            <a:r>
              <a:rPr lang="en-US" sz="2800" dirty="0"/>
              <a:t>Art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Pictures from the Internet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Graphs and charts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8676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A0F9423-27D6-4DA9-8F5F-89F09BF757F2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3" cstate="print"/>
          <a:srcRect l="28125" t="23958" r="10938" b="14583"/>
          <a:stretch>
            <a:fillRect/>
          </a:stretch>
        </p:blipFill>
        <p:spPr bwMode="auto">
          <a:xfrm>
            <a:off x="228600" y="2133600"/>
            <a:ext cx="43322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Oval 8"/>
          <p:cNvSpPr>
            <a:spLocks noChangeArrowheads="1"/>
          </p:cNvSpPr>
          <p:nvPr/>
        </p:nvSpPr>
        <p:spPr bwMode="auto">
          <a:xfrm>
            <a:off x="1752600" y="3505200"/>
            <a:ext cx="1295400" cy="1066800"/>
          </a:xfrm>
          <a:prstGeom prst="ellipse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4290"/>
            <a:ext cx="7793037" cy="1462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Adding Content to Slides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3810000" cy="4495800"/>
          </a:xfrm>
        </p:spPr>
        <p:txBody>
          <a:bodyPr/>
          <a:lstStyle/>
          <a:p>
            <a:pPr marL="6350" indent="-6350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/>
              <a:t>To add content to a slide click one of the six icons: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/>
              <a:t>Table</a:t>
            </a:r>
            <a:endParaRPr lang="en-US" sz="2800" dirty="0"/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Chart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Graphic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Picture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Clip Art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Media</a:t>
            </a:r>
          </a:p>
        </p:txBody>
      </p:sp>
      <p:sp>
        <p:nvSpPr>
          <p:cNvPr id="29700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AB183BB-39AA-4268-8D9A-863B9750F564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2" cstate="print"/>
          <a:srcRect l="51707" t="53006" r="35522" b="35645"/>
          <a:stretch>
            <a:fillRect/>
          </a:stretch>
        </p:blipFill>
        <p:spPr bwMode="auto">
          <a:xfrm>
            <a:off x="3962400" y="2971800"/>
            <a:ext cx="41910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154863" cy="1385888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ea typeface="ＭＳ Ｐゴシック" pitchFamily="34" charset="-128"/>
              </a:rPr>
              <a:t>In This Presentation You Will Learn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772400" cy="4495800"/>
          </a:xfrm>
        </p:spPr>
        <p:txBody>
          <a:bodyPr/>
          <a:lstStyle/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The names of some important PowerPoint Window elements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How people use PowerPoint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How to present a slide show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Identify different layouts to use on the slide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How to add content to a slide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 smtClean="0">
                <a:ea typeface="ＭＳ Ｐゴシック" pitchFamily="34" charset="-128"/>
              </a:rPr>
              <a:t>How to change the slide design</a:t>
            </a: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sz="2800" dirty="0" smtClean="0">
              <a:ea typeface="ＭＳ Ｐゴシック" pitchFamily="34" charset="-128"/>
            </a:endParaRP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dirty="0" smtClean="0">
              <a:ea typeface="ＭＳ Ｐゴシック" pitchFamily="34" charset="-128"/>
            </a:endParaRPr>
          </a:p>
          <a:p>
            <a:pPr marL="609600" indent="-609600" eaLnBrk="1" hangingPunct="1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373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838200"/>
            <a:ext cx="7772400" cy="762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Questions About </a:t>
            </a:r>
            <a:r>
              <a:rPr lang="en-US" sz="4000" b="1" dirty="0" smtClean="0">
                <a:ea typeface="ＭＳ Ｐゴシック" pitchFamily="34" charset="-128"/>
              </a:rPr>
              <a:t>PPT </a:t>
            </a:r>
            <a:r>
              <a:rPr lang="en-US" sz="4000" b="1" dirty="0">
                <a:ea typeface="ＭＳ Ｐゴシック" pitchFamily="34" charset="-128"/>
              </a:rPr>
              <a:t>Slides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153400" cy="3886200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>
                <a:ea typeface="ＭＳ Ｐゴシック" pitchFamily="34" charset="-128"/>
              </a:rPr>
              <a:t>What does Slide Layout mean?</a:t>
            </a:r>
          </a:p>
          <a:p>
            <a:pPr marL="609600" indent="-6096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>
                <a:ea typeface="ＭＳ Ｐゴシック" pitchFamily="34" charset="-128"/>
              </a:rPr>
              <a:t>What should you type on the first slide in a PowerPoint presentation?</a:t>
            </a:r>
          </a:p>
          <a:p>
            <a:pPr marL="609600" indent="-6096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>
                <a:ea typeface="ＭＳ Ｐゴシック" pitchFamily="34" charset="-128"/>
              </a:rPr>
              <a:t>What is </a:t>
            </a:r>
            <a:r>
              <a:rPr lang="en-US" sz="2800" dirty="0" smtClean="0">
                <a:ea typeface="ＭＳ Ｐゴシック" pitchFamily="34" charset="-128"/>
              </a:rPr>
              <a:t>the title Placeholder?</a:t>
            </a:r>
            <a:endParaRPr lang="en-US" sz="2800" dirty="0">
              <a:ea typeface="ＭＳ Ｐゴシック" pitchFamily="34" charset="-128"/>
            </a:endParaRPr>
          </a:p>
          <a:p>
            <a:pPr marL="609600" indent="-6096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sz="2800" dirty="0">
                <a:ea typeface="ＭＳ Ｐゴシック" pitchFamily="34" charset="-128"/>
              </a:rPr>
              <a:t>What does </a:t>
            </a:r>
            <a:r>
              <a:rPr lang="en-US" sz="2800" dirty="0" smtClean="0">
                <a:ea typeface="ＭＳ Ｐゴシック" pitchFamily="34" charset="-128"/>
              </a:rPr>
              <a:t>content Placeholder </a:t>
            </a:r>
            <a:r>
              <a:rPr lang="en-US" sz="2800" dirty="0">
                <a:ea typeface="ＭＳ Ｐゴシック" pitchFamily="34" charset="-128"/>
              </a:rPr>
              <a:t>include?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0BE44BA-5B71-48BB-9BB6-AC2864F30B1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361237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PowerPoint Slide Design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772400" cy="4114800"/>
          </a:xfrm>
        </p:spPr>
        <p:txBody>
          <a:bodyPr/>
          <a:lstStyle/>
          <a:p>
            <a:pPr marL="115888" indent="-6350">
              <a:buFont typeface="Wingdings" pitchFamily="2" charset="2"/>
              <a:buNone/>
            </a:pPr>
            <a:r>
              <a:rPr lang="en-US" dirty="0" smtClean="0"/>
              <a:t>Slide Design is how your slides appear visually with background colors and designs.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9798CA7-4196-4287-BE15-84E4B1036FE0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7724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b="1" dirty="0">
                <a:ea typeface="ＭＳ Ｐゴシック" pitchFamily="34" charset="-128"/>
              </a:rPr>
              <a:t>Slide Design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305800" cy="32766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dirty="0" smtClean="0"/>
              <a:t>Slide Design: 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/>
              <a:t>is located on the Design Tab </a:t>
            </a:r>
            <a:r>
              <a:rPr lang="en-US" sz="2800" dirty="0" smtClean="0"/>
              <a:t>   Themes Group of </a:t>
            </a:r>
            <a:r>
              <a:rPr lang="en-US" sz="2800" dirty="0"/>
              <a:t>the Ribbon.  </a:t>
            </a:r>
          </a:p>
          <a:p>
            <a:pPr>
              <a:lnSpc>
                <a:spcPct val="90000"/>
              </a:lnSpc>
              <a:defRPr/>
            </a:pPr>
            <a:endParaRPr lang="en-US" sz="2800" dirty="0"/>
          </a:p>
        </p:txBody>
      </p:sp>
      <p:sp>
        <p:nvSpPr>
          <p:cNvPr id="33796" name="Slide Number Placeholder 6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E5304FA-8AEB-4C74-80E6-2C443D9BD19A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r="14596" b="84886"/>
          <a:stretch/>
        </p:blipFill>
        <p:spPr bwMode="auto">
          <a:xfrm>
            <a:off x="457200" y="3581400"/>
            <a:ext cx="8382000" cy="1066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ounded Rectangle 1"/>
          <p:cNvSpPr/>
          <p:nvPr/>
        </p:nvSpPr>
        <p:spPr bwMode="auto">
          <a:xfrm>
            <a:off x="1600200" y="3718560"/>
            <a:ext cx="533400" cy="3048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295400" y="4023360"/>
            <a:ext cx="7067550" cy="62484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535930" y="2625090"/>
            <a:ext cx="304800" cy="1524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ea typeface="ＭＳ Ｐゴシック" pitchFamily="34" charset="-128"/>
              </a:rPr>
              <a:t>Slide </a:t>
            </a:r>
            <a:r>
              <a:rPr lang="en-US" sz="4000" b="1" dirty="0" smtClean="0">
                <a:ea typeface="ＭＳ Ｐゴシック" pitchFamily="34" charset="-128"/>
              </a:rPr>
              <a:t>Design Themes</a:t>
            </a:r>
            <a:endParaRPr lang="en-US" sz="4000" b="1" dirty="0">
              <a:ea typeface="ＭＳ Ｐゴシック" pitchFamily="34" charset="-128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"/>
          </p:nvPr>
        </p:nvSpPr>
        <p:spPr>
          <a:xfrm>
            <a:off x="457200" y="2057400"/>
            <a:ext cx="7924800" cy="1524000"/>
          </a:xfrm>
        </p:spPr>
        <p:txBody>
          <a:bodyPr/>
          <a:lstStyle/>
          <a:p>
            <a:r>
              <a:rPr lang="en-US" dirty="0" smtClean="0"/>
              <a:t>Click on the Drop Down menu, you can find the Design Gallery to select the design you like the most for your slide.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B138930-5428-4116-BB73-D0DF15E543D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8670" t="5589" r="19643" b="54659"/>
          <a:stretch/>
        </p:blipFill>
        <p:spPr bwMode="auto">
          <a:xfrm>
            <a:off x="685800" y="3657600"/>
            <a:ext cx="7696200" cy="23133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040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76200"/>
            <a:ext cx="7793037" cy="1462087"/>
          </a:xfrm>
        </p:spPr>
        <p:txBody>
          <a:bodyPr/>
          <a:lstStyle/>
          <a:p>
            <a:r>
              <a:rPr lang="en-US" sz="4000" b="1" dirty="0">
                <a:ea typeface="ＭＳ Ｐゴシック" pitchFamily="34" charset="-128"/>
              </a:rPr>
              <a:t>Slide </a:t>
            </a:r>
            <a:r>
              <a:rPr lang="en-US" sz="4000" b="1" dirty="0" smtClean="0">
                <a:ea typeface="ＭＳ Ｐゴシック" pitchFamily="34" charset="-128"/>
              </a:rPr>
              <a:t>Design Background</a:t>
            </a:r>
            <a:endParaRPr lang="en-US" sz="4000" b="1" dirty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981200"/>
            <a:ext cx="3657600" cy="2176462"/>
          </a:xfrm>
        </p:spPr>
        <p:txBody>
          <a:bodyPr/>
          <a:lstStyle/>
          <a:p>
            <a:r>
              <a:rPr lang="en-US" dirty="0" smtClean="0"/>
              <a:t>You can use COLORS as a background for your Slide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38930-5428-4116-BB73-D0DF15E543D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0796" t="19255" r="12915" b="12630"/>
          <a:stretch/>
        </p:blipFill>
        <p:spPr bwMode="auto">
          <a:xfrm>
            <a:off x="3657600" y="1905000"/>
            <a:ext cx="5215890" cy="4343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90513"/>
            <a:ext cx="7793037" cy="1081087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a typeface="ＭＳ Ｐゴシック" pitchFamily="34" charset="-128"/>
              </a:rPr>
              <a:t>Slide </a:t>
            </a:r>
            <a:r>
              <a:rPr lang="en-US" sz="4000" b="1" dirty="0" smtClean="0">
                <a:solidFill>
                  <a:schemeClr val="bg1"/>
                </a:solidFill>
                <a:ea typeface="ＭＳ Ｐゴシック" pitchFamily="34" charset="-128"/>
              </a:rPr>
              <a:t>Design Background</a:t>
            </a:r>
            <a:endParaRPr lang="en-US" sz="40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3276600"/>
            <a:ext cx="8382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 can use TEXTURES as a background for your slide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183733-EBDE-44A5-922A-C78CB9B0F09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r="2174" b="84679"/>
          <a:stretch/>
        </p:blipFill>
        <p:spPr bwMode="auto">
          <a:xfrm>
            <a:off x="228600" y="2123756"/>
            <a:ext cx="8755380" cy="1076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30539" t="19669" r="12396" b="12423"/>
          <a:stretch/>
        </p:blipFill>
        <p:spPr bwMode="auto">
          <a:xfrm>
            <a:off x="3886200" y="3802380"/>
            <a:ext cx="4191000" cy="297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1295400" y="2286000"/>
            <a:ext cx="457200" cy="2286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7848600" y="2438400"/>
            <a:ext cx="1143000" cy="762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6294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ea typeface="ＭＳ Ｐゴシック" pitchFamily="34" charset="-128"/>
              </a:rPr>
              <a:t>Slide </a:t>
            </a:r>
            <a:r>
              <a:rPr lang="en-US" sz="4000" b="1" dirty="0" smtClean="0">
                <a:solidFill>
                  <a:schemeClr val="bg1"/>
                </a:solidFill>
                <a:ea typeface="ＭＳ Ｐゴシック" pitchFamily="34" charset="-128"/>
              </a:rPr>
              <a:t>Design Background</a:t>
            </a:r>
            <a:endParaRPr lang="en-US" sz="4000" b="1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4114800" cy="3962400"/>
          </a:xfrm>
          <a:noFill/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can use PICTURES as a background for your slide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38930-5428-4116-BB73-D0DF15E543DB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33044" t="21895" r="32882" b="25741"/>
          <a:stretch/>
        </p:blipFill>
        <p:spPr bwMode="auto">
          <a:xfrm>
            <a:off x="4286250" y="2133600"/>
            <a:ext cx="4019550" cy="3962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Questions About Slide Design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8077200" cy="40386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 smtClean="0">
                <a:ea typeface="ＭＳ Ｐゴシック" pitchFamily="34" charset="-128"/>
              </a:rPr>
              <a:t>What </a:t>
            </a:r>
            <a:r>
              <a:rPr lang="en-US" dirty="0">
                <a:ea typeface="ＭＳ Ｐゴシック" pitchFamily="34" charset="-128"/>
              </a:rPr>
              <a:t>is Slide Design?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dirty="0">
              <a:ea typeface="ＭＳ Ｐゴシック" pitchFamily="34" charset="-128"/>
            </a:endParaRP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>
                <a:ea typeface="ＭＳ Ｐゴシック" pitchFamily="34" charset="-128"/>
              </a:rPr>
              <a:t>What can you use as a background for your slides?</a:t>
            </a:r>
          </a:p>
          <a:p>
            <a:pPr marL="609600" indent="-609600">
              <a:buNone/>
            </a:pPr>
            <a:endParaRPr lang="en-US" dirty="0" smtClean="0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A21F225-2C2A-429C-AF5F-3B906294EFC7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"/>
            <a:ext cx="7793037" cy="1462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Ready to start</a:t>
            </a:r>
            <a:r>
              <a:rPr lang="en-US" dirty="0" smtClean="0"/>
              <a:t>	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28800"/>
            <a:ext cx="7772400" cy="48768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>
                <a:ea typeface="ＭＳ Ｐゴシック" pitchFamily="34" charset="-128"/>
              </a:rPr>
              <a:t>Now you are ready to start.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>
                <a:ea typeface="ＭＳ Ｐゴシック" pitchFamily="34" charset="-128"/>
              </a:rPr>
              <a:t>Open the PowerPoint software on your computer.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>
                <a:ea typeface="ＭＳ Ｐゴシック" pitchFamily="34" charset="-128"/>
              </a:rPr>
              <a:t>Look at the elements of the PowerPoint window.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>
                <a:ea typeface="ＭＳ Ｐゴシック" pitchFamily="34" charset="-128"/>
              </a:rPr>
              <a:t>Try to name some of the parts.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>
                <a:ea typeface="ＭＳ Ｐゴシック" pitchFamily="34" charset="-128"/>
              </a:rPr>
              <a:t>Use the Home Tab   Slides Group on the Ribbon to add New Slides and change Layouts.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B9FF730-4159-4A47-A558-44AE72256A1C}" type="slidenum">
              <a:rPr lang="en-US"/>
              <a:pPr/>
              <a:t>28</a:t>
            </a:fld>
            <a:endParaRPr lang="en-US"/>
          </a:p>
        </p:txBody>
      </p:sp>
      <p:sp>
        <p:nvSpPr>
          <p:cNvPr id="5" name="Right Arrow 4"/>
          <p:cNvSpPr/>
          <p:nvPr/>
        </p:nvSpPr>
        <p:spPr bwMode="auto">
          <a:xfrm>
            <a:off x="4922520" y="5356860"/>
            <a:ext cx="304800" cy="152400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793037" cy="1462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ea typeface="ＭＳ Ｐゴシック" pitchFamily="34" charset="-128"/>
              </a:rPr>
              <a:t>PowerPoint Software</a:t>
            </a:r>
            <a:endParaRPr lang="en-US" sz="4000" b="1" dirty="0">
              <a:ea typeface="ＭＳ Ｐゴシック" pitchFamily="34" charset="-128"/>
            </a:endParaRPr>
          </a:p>
        </p:txBody>
      </p:sp>
      <p:sp>
        <p:nvSpPr>
          <p:cNvPr id="17410" name="Rectangle 4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924800" cy="43434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>
                <a:ea typeface="ＭＳ Ｐゴシック" pitchFamily="34" charset="-128"/>
              </a:rPr>
              <a:t>PowerPoint is </a:t>
            </a:r>
            <a:r>
              <a:rPr lang="en-US" dirty="0" smtClean="0">
                <a:ea typeface="ＭＳ Ｐゴシック" pitchFamily="34" charset="-128"/>
              </a:rPr>
              <a:t>software </a:t>
            </a:r>
            <a:r>
              <a:rPr lang="en-US" dirty="0">
                <a:ea typeface="ＭＳ Ｐゴシック" pitchFamily="34" charset="-128"/>
              </a:rPr>
              <a:t>that lets you </a:t>
            </a:r>
            <a:r>
              <a:rPr lang="en-US" dirty="0" smtClean="0">
                <a:ea typeface="ＭＳ Ｐゴシック" pitchFamily="34" charset="-128"/>
              </a:rPr>
              <a:t>create </a:t>
            </a:r>
            <a:r>
              <a:rPr lang="en-US" dirty="0">
                <a:ea typeface="ＭＳ Ｐゴシック" pitchFamily="34" charset="-128"/>
              </a:rPr>
              <a:t>presentations.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dirty="0">
              <a:ea typeface="ＭＳ Ｐゴシック" pitchFamily="34" charset="-128"/>
            </a:endParaRP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>
                <a:ea typeface="ＭＳ Ｐゴシック" pitchFamily="34" charset="-128"/>
              </a:rPr>
              <a:t>Each PowerPoint presentation is made up of a group of slides.</a:t>
            </a: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endParaRPr lang="en-US" dirty="0">
              <a:ea typeface="ＭＳ Ｐゴシック" pitchFamily="34" charset="-128"/>
            </a:endParaRPr>
          </a:p>
          <a:p>
            <a:pPr marL="609600" indent="-609600"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>
                <a:ea typeface="ＭＳ Ｐゴシック" pitchFamily="34" charset="-128"/>
              </a:rPr>
              <a:t>The abbreviation for PowerPoint is PPT.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F4194E4-FC5C-4B7D-BC2B-D12C55D72D0C}" type="slidenum">
              <a:rPr lang="en-US"/>
              <a:pPr/>
              <a:t>3</a:t>
            </a:fld>
            <a:endParaRPr lang="en-US"/>
          </a:p>
        </p:txBody>
      </p:sp>
      <p:pic>
        <p:nvPicPr>
          <p:cNvPr id="6" name="Picture 2" descr="https://encrypted-tbn1.gstatic.com/images?q=tbn:ANd9GcTbUN18G_F_l-sD3yh8-Pew_AIWerWmJbNwJXZyrfMD5r93vR2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0133">
            <a:off x="7257277" y="392134"/>
            <a:ext cx="1483550" cy="148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93037" cy="1462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How People Use PowerPoint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133600"/>
            <a:ext cx="77724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People use PowerPoint to create slideshow presentations about many topics</a:t>
            </a:r>
          </a:p>
          <a:p>
            <a:r>
              <a:rPr lang="en-US" dirty="0">
                <a:ea typeface="ＭＳ Ｐゴシック" pitchFamily="34" charset="-128"/>
              </a:rPr>
              <a:t>business presentations</a:t>
            </a:r>
          </a:p>
          <a:p>
            <a:r>
              <a:rPr lang="en-US" dirty="0">
                <a:ea typeface="ＭＳ Ｐゴシック" pitchFamily="34" charset="-128"/>
              </a:rPr>
              <a:t>school presentations</a:t>
            </a:r>
          </a:p>
          <a:p>
            <a:r>
              <a:rPr lang="en-US" dirty="0">
                <a:ea typeface="ＭＳ Ｐゴシック" pitchFamily="34" charset="-128"/>
              </a:rPr>
              <a:t>family events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97FB602-D3DD-416B-B026-D4EC123CE4C8}" type="slidenum">
              <a:rPr lang="en-US"/>
              <a:pPr/>
              <a:t>4</a:t>
            </a:fld>
            <a:endParaRPr lang="en-US"/>
          </a:p>
        </p:txBody>
      </p:sp>
      <p:pic>
        <p:nvPicPr>
          <p:cNvPr id="2052" name="Picture 4" descr="https://encrypted-tbn2.gstatic.com/images?q=tbn:ANd9GcQoiDY7CXpklOYt9lZMlypKhY3iFsqhGLD9eH05lLnJJ0XGrBLb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70" y="3657600"/>
            <a:ext cx="297721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5344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Business people Use PowerPoint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772400" cy="4114800"/>
          </a:xfrm>
        </p:spPr>
        <p:txBody>
          <a:bodyPr/>
          <a:lstStyle/>
          <a:p>
            <a:pPr marL="6350" indent="-6350">
              <a:buFont typeface="Wingdings" pitchFamily="2" charset="2"/>
              <a:buNone/>
            </a:pPr>
            <a:r>
              <a:rPr lang="en-US" dirty="0" smtClean="0"/>
              <a:t>Business people frequently use PowerPoint to make:</a:t>
            </a:r>
          </a:p>
          <a:p>
            <a:r>
              <a:rPr lang="en-US" dirty="0" smtClean="0">
                <a:ea typeface="ＭＳ Ｐゴシック" pitchFamily="34" charset="-128"/>
              </a:rPr>
              <a:t>Sales </a:t>
            </a:r>
            <a:r>
              <a:rPr lang="en-US" dirty="0">
                <a:ea typeface="ＭＳ Ｐゴシック" pitchFamily="34" charset="-128"/>
              </a:rPr>
              <a:t>presentations</a:t>
            </a:r>
          </a:p>
          <a:p>
            <a:r>
              <a:rPr lang="en-US" dirty="0">
                <a:ea typeface="ＭＳ Ｐゴシック" pitchFamily="34" charset="-128"/>
              </a:rPr>
              <a:t>Employee training presentations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BDD4359-5570-42ED-8F55-77B4D762414B}" type="slidenum">
              <a:rPr lang="en-US"/>
              <a:pPr/>
              <a:t>5</a:t>
            </a:fld>
            <a:endParaRPr lang="en-US"/>
          </a:p>
        </p:txBody>
      </p:sp>
      <p:pic>
        <p:nvPicPr>
          <p:cNvPr id="6" name="Picture 2" descr="https://encrypted-tbn0.gstatic.com/images?q=tbn:ANd9GcRgZCevqqo3da0gQXUSA4Dk8zTjYSqgQ4gW7fgjcXHPRTSDJ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2976372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7793037" cy="1462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Teachers Use PowerPoint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05012"/>
            <a:ext cx="7772400" cy="41148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dirty="0" smtClean="0"/>
              <a:t>Teachers use PowerPoint to:</a:t>
            </a:r>
          </a:p>
          <a:p>
            <a:r>
              <a:rPr lang="en-US" dirty="0" smtClean="0">
                <a:ea typeface="ＭＳ Ｐゴシック" pitchFamily="34" charset="-128"/>
              </a:rPr>
              <a:t>Explain </a:t>
            </a:r>
            <a:r>
              <a:rPr lang="en-US" dirty="0">
                <a:ea typeface="ＭＳ Ｐゴシック" pitchFamily="34" charset="-128"/>
              </a:rPr>
              <a:t>new topics</a:t>
            </a:r>
          </a:p>
          <a:p>
            <a:r>
              <a:rPr lang="en-US" dirty="0">
                <a:ea typeface="ＭＳ Ｐゴシック" pitchFamily="34" charset="-128"/>
              </a:rPr>
              <a:t>Give </a:t>
            </a:r>
            <a:r>
              <a:rPr lang="en-US" dirty="0" smtClean="0">
                <a:ea typeface="ＭＳ Ｐゴシック" pitchFamily="34" charset="-128"/>
              </a:rPr>
              <a:t>directions</a:t>
            </a:r>
            <a:endParaRPr lang="en-US" dirty="0">
              <a:ea typeface="ＭＳ Ｐゴシック" pitchFamily="34" charset="-128"/>
            </a:endParaRPr>
          </a:p>
          <a:p>
            <a:endParaRPr lang="en-US" dirty="0" smtClean="0"/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2EDCD74-5564-4D94-9685-6773B7211F97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AutoShape 2" descr="data:image/jpeg;base64,/9j/4AAQSkZJRgABAQAAAQABAAD/2wCEAAkGBhQSERQUExQVFRUVFBgUGBgVGBUXHBcXGBcXGBgYFxQYHCYeGBolGRcVHy8gJCcpLCwsFR4xNTAqNSYrLCkBCQoKDgwOGg8PGiwkHyQsLCwsLCwsLCwsLCwsLCwpLCwvLCwsLCwsLCwsLCwsLCwsLCwsKSwsLCwsLCwsLCwsLP/AABEIAM0A9gMBIgACEQEDEQH/xAAcAAABBQEBAQAAAAAAAAAAAAAEAQIDBQYABwj/xABKEAABAwIDBQQHBAcGBQMFAAABAAIRAyEEEjEFQVFhcQYigZETMqGxwdHwB0JSchQjJGKCkuE0U6KywvEVFkSzw3OD0iUzQ1Sj/8QAGgEAAgMBAQAAAAAAAAAAAAAAAgMAAQQFBv/EADMRAAICAQEFBQgCAQUAAAAAAAABAhEDIQQSMUFRBRMycfAUImGBkaHB0bHhQiMkUoLx/9oADAMBAAIRAxEAPwCRdCrR2kofid4scnDtDh/7w/yP+S4e6+h1tyXQsISoKntug4gCoJJgDK+5NhqEcAoC01xEhdCdC6FRQkJwC4JQFCzgE4BcAl5oSxQE4BVYxuKNM1hh6foc72B7nvHqPLCXZWHLdp1Qzu0z260qR6VnewGldW4P00Ra8DQgJ7VlD25h2U4YzMWqiPCWBWuB25UqiW4R8c6tK/SSJVPFPjX8Eui5CkAVJU7Qlhh2GrT+66g/3VFW4PaBxuOYylVxdCmaL3OaHMaM1M5QWAFwjjxIVRwykyOSRsAE4IH/AJYq/dx2K8TRPtNNM/5XxBmNoYgHhlo+zuKezvqvv+ge8+BaBOCo39mcaNNoVfGlRPwUR2BtAf8AXk9aFP4FX7M+q+/6L7xdDRLlnf8Ah+0B/wBTTd1plvuJXejx4+/TP8Tm/wDiKH2afw+pfeI0DngRO8wPIn4JSs26niy5rnhhLDI7wdaCLTRGU33zaRG9d+l40WFNpA0mpT03W9EFXs0/TJvxNEUwrPnaWP8A7imf4mf/ACCjdtfaI/6Ok7/3Gj/WVPZsnT7oneRNA5RuVCNu4/fs2fy4hnxCkG3MT97Z1cflqUnfJT2fIuX3X7L7yPqy1cFE4IH/AI4772DxjejGO9of9Qh8T2mpsGapSxTGyBLqJiSYAkHeVFhydC9+PUsSEq5skA5XCQDDgQRImHNOh5LkAZ507s3W3A/zsPxT6uxHNu4vYC6AA5pgnQTqeEq9dVqj748WD4FR121HgBzgQHB1mxdul50XUeWNcTMlksp9nUMuIpiSf1jNeoW9CxdBv7XT/OxbWEjI7ofk4ISEsJUsJQoQBKAlASwqLI6tUNaXOMAXKxu1e0rqxLQHMZ6rQCQ5x3vcR92JAbxIN1c9tHkYYgGMz2t81gczjBcTYQDxFx846LRhxb2pTlulvsnbmJoHNRrvAGoIB0seTrT14I5mJo1nn0ofSr2cKlBrXU3tMQXUCW5TceoQP3ePbNwLqOHzejzuJzCTYAxExvgn5qSjsbLWLwwhrWjf3SXmRlBvAMg8JCt7tuvtQ2KaphWE7PMqva4Yqibzlc2tTcY3GWEDTitQGNYQS5mn3TIGsDQcVmsG+D3IkuLvA/7I9uNLm6gxrw69EOr48BeXTWx20sZJyi0mOHu8/BR9mmj/AIkyCTGDqTmMmfSNH0FW43EOBywC31g4gyI3eenJT9h65ftJxcAD+iu0EW9Iy/vRRhVsFzuKR6U0rqljKYCpDcIQCVr5C4PhDU3wUQbqNUQlEFd6IcEPmhPbWUohIcOOATf0ccEorJTUVUWN9A3gEhot4JS5NLlKILkA3JmplcXJpcoQ4lZT7Sj/APT386tH/uBaglZT7SD+xXMA16IJ4d7WEUPEiPgYAvcNX1geHpqo8fWK5Orj0sFrmDUHNMWNoFyLcUqdoOWOTV7v0Wn8Gje1NDVLUbZMa1c5DSqoj9sZ+dnuWyCx+HH7a387f8q2ICfLl5A5eR0LksLoSxJ0JV0LnmBJ01+ibDUa8QqZYFtrAitQqMcYlpM8IusD2fwRce/TJpuBynm0gmb2sZv8V6ls0UsRQJa5uaS12V9N+TgHGm5zbi+u/kqkbOFE5AIHvG4jj/RFiz1cEXFKTAR3aQDTJAy8NOe7qgsJiXkGXerIDSSTA3A+akxYJc4s7oaJc7fF7iSBuNyoaRJs12URZxgzO/MNfDimwSerDnk/wQFhtrBldgLIAfFyQIi508fDej8PtEekAaQQ6o3yLhpyTKWA9I5omXNcXS6OhPE6+xLV2V6F9L1YdUAAaTd4E3J0EC3NPdVQpq3rqzS4inh3NIe2mTFwWg6+HRUnYmgxu0qoYAG/oziANL1maeEKPaVQguaGuB5c4kWT+wTCMfUmRGE3/wDqtQY7aYU4RjG71PRQVIwqJOaULEiVAj6TkG9ErpbArUvl+RGV1QQWphalY9PXRSoVdjAU6UhTUdAWOLk0lJCWELQaYyobHogiUXXPdPRBErk7aqkjRjehxKyf2lO/YhzxFL/UtUSsj9pR/ZKY44ml7qixQ8SGsyeEwDfuwJEmdNbeJCVA7Q2gG9yJykCfBcnJTauh0nBPxP5X+zWuTQLITDbYY6Gn1uVwfl0RP6SwC5CwODWjQSmmVuFH7c387f8AItgslg/7c38w/wC2tcmS5eRMvLyOXJVyWKIcbi20qb6jvVY0uMangBzJgeKw2N27RxMtr0W0jJNGqalStTDj93EsmCDucwDL+EhaTtbWDaLQWU6maoIp1HFjXwDY5XNJixgG5hYLaFeg67KJoVPvtp1M9IjkHglpndmcFrwKta+fp/hgS3Xo/XrzRfbN2uzBlxp7TpZnDK4UMG6owQZBBcGBxFxMGzioq3aKs4nJtVlQE5oxNF9MzwbNN7GC0WcB0VJgn0L+lqVm7gyg2mCTvLnvMDyPgjf0OgQCDtATu9FQqe549yc4xcm3G31r+gN2Ef8AJ+v+xY47azgaLxiBh2VKXpJFM1C6C0Cm1gFyCDMlo9a94MGy8Rhm1swr917oNJ+GdSnMYAY9jnCxMjNoBqgHMb3WH9KNKnmc39UxlV2ctztDc5AZmAuCSM+i1e2OxOHbhxXw76jTDKgNSp6TuGJmmG5pE+F5sq0gq/H9EjUtW9fXxLd+yqcy0gG0kE/RR7ME0CJmLz8VRNquFQsJkzblOtuF1bHEtptOYm2pjTikNSsY65sq9r0AIOaJJOp4aeSZ2HeTtCuSZIwrRJ/9QfBCdpNqsqejDXh2VxPd3SB8kZ2FYRja5P8A+rTPnUlMSpMBm9Sgpq5AQlBRh3Koxm0GUW5nmBoOZVTiftPwrQ6A5xBAEDW1zJ3e+Vv2GcYuVvoKyxckqN0wE39EHTB1ve4kwN0KWHAgejABAFiL3O+N/wAF5ZT+2Gnm71F+X911x0EwtrsTtAzFUhVpOdlnR1nNcNx893FdKO7Pwv8AkyuMo8TQBpI/+yNY3SmjMZIYDMSLWAnd7fBBNrn8R46lOFcjRx8yi3GVYW5p/uQocQ6xLqcSIBtr8vlzQzsQ4/ePmVE95OpJ6kqKBdkdc90oMlF1/VKDJXJ2/wAa8jXh8IhKyX2ju/Z6Np/aqduPdqLWErJ/aFSz0sMz8WLYOP3H7lih4hrPOhW7zgAcsyOnMnw9q5B1qgga9Rv8Fy3xboXOMbLjBNJPdBMa6790blY4Wk+oQIMb3EEAeJ18EuztnPbn9IYDh6oIueJjcrLATBHCAPn5Ln5MmuhrjgSjbB8CyMcBwd/4ytbKymAH7d/Ef+2Vq0qfLyCycvIcuXJHvgE8BKWKMT9oG04eymAJDZmLiZkA7pESsaW2n6nQK12pUNatUqONi4x00HsQD6gMBv3RAPM6n3ro4luxSFy4gpZ5qy2bTDyGihTrPcQAHGoD0BY9vt4IWqGACDf+n+6K2G9oxFMOJANRrSRYgEi4TJW1oVFK6ZdY3sk805bQw7XtIc5jKtYuA/DnqPLDNxYzaxmyv9g/ZW6t3ntwmHFnQ2pUxNUbxLW1PRgdT4LQ4ns5krMaQ99B/wCrLhE0y6IzDeM0HSNZvdabs/gDQpljonMSMukHSN4G+CTBJSIufB/n9l5Iw0cSl2h2Lp0ab61I1H12taczst2sjMAwAAEtBOuoWO7S4oOoVg2o1xJGhFwC3MLcAR5r14uXn+39ibPw9SKtKk0vBeJY+4JvdoizhEcAFODsq7RhNm4Lw3COfErW9jv7biOWGoD/ABH5JzcVs8aGiP5x7wn9lKlN2OxholpZ6HDgZZInvTrzU33K9Cmldo1y4lcVHiXQxxmLFLehZ5b2w7Suq4h7QYZTOVreMak8TMrM1MVI8wI1vxS4581asiJe63C5shib6fW9a4QSSJKQr3L0v7G9vuFV+GcaeQ0zUaHtmHAgOh2sEFectw3D/b6+S132VYGo7HCo1p9HTpv9I7cA8ENHUuFhwaStWDxpGfL4We4WOhoCINgRcX37rx4KN7xr+p03Zr6buPPqgyOSQyun3Zh3h9avmM5Wj8tgmLgDwT2sV1QaZBivV8UC4+WvhzKOx3qjr815b2429UqvdQpktptnPH3o+t64m2q8tfA34FcTTV+3GCa7KcQJ5NeR/MBCoO2u3qVbD4epQqteG4m8GC0ilUNwRZef/oTokDXf8FYMwbS0d2x1AME/l4H63rPuRi7sbTZTsZO/cuW62b2Ew9Wm2oyriIcODLXgj1dxELkT2iHUHu5DaAr1b06NWqOLGuIHUgaq2wuzKrGF1WnUbfMZY4Bo0u6I/wB0dhtouZ6ri0aw0kX6Df8AJdtPaVeqwtNV5YYzMdl3b8wExy9qxXF6PQ1OcnwKHZ39vP5neymVrAslsn+2njmf/kK1iqfImTl5Dlnu0HaWkxjmB0uJLLXEjW43Irb22/QtLWQahG/RgO8xv4BYHEUcxJdlkknQ6nfAEJ+HZnk1fAzSzKLoBxeKkEzJJ4CI5eQQbcQQ0hFVMCZ4jwTsPs4h0kSNbceFt63qFaCXO9QFoJO9F4LCl9RjdJcADzOhtzRjdnQSZyk8dAT15KSh6Rrw5rJexwcAyIkQQeEEjRSSaJBx6nvOwcG+lQYyo81HgXcd/Ln1OqPUeCr+lpMqtBDXsbUE2yhwmDwIuD0VJju3WFpuDGOdXcXBv6hpexpJjv1vUAG+CSOCRwRd2y/VH2moNc1mYwQTAm5B1McJAuhsTtys+wIpjgy7vGo74AKvjU6k6kySerjcrLPMnpEdGHUHOBbzUXZSllx2OA3Mw3ta8oyUL2W/tuP6YYf/AM3Icbbu+n5Rckkaoqp2htPc0iCYBNxzcRvbuAR+OLsjgz1iIGgid5PAKofsjMAHOAyiBlExzBMKTlrQzFurWR5j2rwZbiqhs70hztcLAzrA3QQRHJAUsLLh3mknQTM9BvXsLNj0bZmB5GjqgDz7RA0GiKp0Q2zcgGlmtFuULRHNSqhUkrbR4s5zWixbxN5vw4H64L1L7O8EaeFLnetUdmMWtAgeAjzKt30mnVrTGkgW6WTqZyiGAAcBEXubKp5bVEjpYcR181wbzPmhqeK/EPEfJENI6oFN9SUPafqVxqHifNJKaSr3n1Ko5zjvJ8V5RtOi4YqrTAJOeZ1jPc36n2BeqFY3tRsh7KjsRTmCO9Go6eSFy1tjcaV0zOP2fVLcobmLSSDYAtvuN5v0Va4uALagnhGoI0IO46rQUMacoBzAEfeiSeUaD5ISvs30ry1jXExNhIN9J47vFRTriacmNLVC7B2VTrU8zg1xB1IuQdJ56rla9nqRZTLS3KQ4gtIjKRYg85BkJUmWWVumI3FzHZ1LTrkb45O08DuQTK09UTSqHlHAwmSiKTIsHgSzFteAcrsx45TkNp3jgfBXmNxXo6bn8Bbru9qEoVo1AHQ28kL2lxM0RG93uCBLekovyGTlpfRGUr1i4knUkkniTckocvTnt1TIXokqOOOyiEraAhcAnlqhViUmncSIv8rJ+c3MCeOka3t7baJLixtv+XzSVHkDqb9ENWHYzaBqVKWTO+AS4MzOylx17k5ZPFUFOuWkEE90yBuBBnTqr8OnUm1vDd8lWbXoEOD4s4RP73PnEdYQTjzChI9dpVw9oe0y1wDgeIcJB9qWVn+zW1x+g4cnK1lMVWVqjh6pYZpiebXstqYhDHtVWruLMFQzRq+rw4hkiB1J6LhvE02uh0t7RfE1BKB7N4gNxWPOpL8O0DjFJ3sCpjh9qa+lYOQFOP8AKrHs3s6rTfWqYjL6Wq5phsaNbANrCbeXOEcI1eqBk9DVNqTc70oCYzQKViPdQreEypAzkFNCQhDQVjIPBJHRSQkyqEGQkbVynkbH5qQhD1tQELQSZYJhKrztY5sjaT6jgLhgcY/wx4AnQoTE9rsPSdlxDjRMBwBDnEtdoQAJIPEAi2qPdZC6TH0swLSJBsQspX+1HCBpLW13OvDS1rQeEuzGB7eSxG2O3OLxAyueKbN7KMsB/M6S53QmOSOOGUgXJIO7a4ihSq+iw05mz6Qgy1rvwNGkjfuBMXOmWq4p7rOe5wG4uJHgJsPmopTZWuEFFUhcsjlxZsuy3acQaddwAAlrzqdAWuI1NwQdbGVyxq5InssZO7oNZmlRuqrzvjXomnHspiahy9d/QalUNLb2WgAb1B3QDwH3j0t1tzQVGhnqTWJJJuMwB6SbeARLH1A3jRf840QbNeecAe8o920W4tgbRewumS2pVYx3RrXkTv0VFQ2fRGYhrXR9yoe87iWnceXVQVtmUqgJa3JJJF9BuEEwpHEpSuOjXUOctyOvMJxdJzXlrmlpGoPH5KOFV1Kb6R9aQOe7mDuRmGxQfbQ+/mF0ITvR8TFKNargFtC5joMwDlvcTJ4JReBv0HVMe6LTIG/jzRsWh9StJk2JvyM+5JiN3D6/ooKlRDitB38I5cFOASQSCAeRsf6KYxl1BabHrukIN7hxTaTMxgcPP6EqmRIttg9kqmNe+lh6jGhg9Nkql4BNmnLlaSYkdAqutTdTqObPeY4tlpOrTBymxiyIoVC1wyuyuF5BIjgZFwpqWVxIc1pm+bQyTqTvBOs8VnnCra+hoxyTai3XxNL2Gw1R5NatUc5hzMY0ucSXDV2sCNBvutGaLW8zOqqez7AMO1rYED0gjfJl3v8AYjm1ZWGrdo0ZLTabutCww1Td4oymqbZ7yarxNoHvKvMPQLuQ4/WqDJKMFvSdIBJt0h4SlEMohusn64eCbUxzGmHEN1ibT46eC5mTtHGvCm/saY4JMhhIiv0lpIGdt9Li6e9jeA+Xkgj2iv8AKLX3/RbwNcwBwVZtGplLfFH4vG02VGU3PDXVJyZrZiIloOma4tvmyp+0FTKW+PwXTxSjkqUeDESTjdg21dqNogPc7LDgZucpJgEQJ3Tbgsh9oHaWlivQincsdVeXfhbULSGTxzBzyNAakcVfdo8J6bChzTenUkgXlsRfoTPiVjXYM9eoRwqEm+Z0MWyvaMS3XwKPMllWtTAH8IPSAqyrRc0w5pb1HxWyGRSMe0bJPBq+HkxkLgPrnyU+Gwjqj2sY0ve4w1rRJJ5L1bsd2MZgmitWLDXOhsRTHCl+9xf4DiayZVDzM0YNmU2L9lmKrNz1S3DAiWioHF55mm27B+aDySr1RzieIm8b+pXLG9onf/g5Yonzy13encPoE+9Fhqgwm9TromUe08+HNO9KfqPlwUZSqEHOd5qIgNIM5QT/ACu3PA4cR/RSbk00wdb/AF/U+xQgdh6syD6wlp5cY4zxG5dUcdUBgq2V+V3DL5er7LeSLNTMbCPenxlaFOOohPHTeocp8fr68E8BT1GZZncPbx9/mqcuYUY26C9smk80zh6ZYBSYx4Md57BBeI/EAJ533oSkCBEb5UrUlEzdc+O0TiqPUS7IwSktWr8v0Pe4xFj4EHpO8KPKc0gQOomB0UqRU9pm1Q2HY+zwadt/NfouNkbYFMFrs0H1XCTlN56gyUdR24yR3t+pDo8bWWbY0kgAEkmABck7gANStls/sIPRB1VxFV1wyO6388EFxjcCIJGqx5NpjhS3ybVsOz7znJtXyVB3ZxvpnOqz3R3N/eiCSJExu81qmVLWv0+EIXB4VtNoawBoG4f0Uj2DVcDaNolnlb4ckc9Y4w0iSVK8TYkfWiHZi2j1mlhO90R4HyUuY7tNyifVbNwZ6W9pAWcNJE5ptNi1sEcBx4qF9LKMsOI3EX8DKRpj+8946W4J8t3ifzZh71d0Q82+0XEE1qTdQKWb+ZxE/wCEK4xOEqNwOFqPJP6sF5cSSM5lkk8i0LP9pMH6bappyA2pUpU+5DsrS1jTbSdTG5ep4jCtqUnUyDkcwstbukRA4QIg8l3Mmf2bFiUdeb8vT+xjUe8nJyPPaO3KTW1AXAlzHgakElpEGAY11Wf9OOafj8EKVWpTnNke5s6SAYBjdZCP3ra2p6no9kwR2fH7ru9SYYkcCmVamYObGoI433e1R0glbvVpJD5NyjT5m+7C9kfQMD6g/XPHe/cab+jb/qPhoL3Qw+IOMAcwMw4ph4L2gvq6wWkOhjZjuxMDmk2Ftpn6PTr1D3W05fH7kh0cyQfNXbu01LG/rKLSGs/VjNAJi5iOEgeCalcZTlxPGzuM+76fgjGvsXJrjyXJKQZ874c6ogFDMPe6/wC6nC6hjHJ0pgSqEHBKCmBK0qEIK9nA9D5K0cw6jTj1+iqvFt08Qrek4OaJloLQ78QzEcOEe8o4AyI6Q7wtz6xu8TA8U6ozNblPwHuSvpuFhcm9t4vcch8FE2oQff8AAfXFXJWXB000SvdYAalTNEWUOHZvOqnXJfQ95i195nLly5CPL3sRiWtxjc0d5rmtkfeiRB3EgOHjG9eiMfJ1B3/Xs8l42+oWw5p7zXBw6gyPavWNnYhr206jT3arQ/oCNPAmD+VcftHF7yn10+hx9rX+p8izXJrV2/wXLMRzDeElRt+W/ouqjenKyENNkt56W4ix9oXBgsed7lJhgQXDdJI+Pz8U6q8NudDYq+ZZ55sbAmttmo4HuU6tSof4ZaL8S4t9q9HpVpHjE/MLLdisBlq4t51dXLR0HePtf7Fp6TO7HJbNuyb2RL/ikvsKxxpPzPO+2uCLMQX7qt+j2w1w57jP7yzlRaztmahawuYWtFaq3+IHuuB4PYA7qHcFk6q62ytvGrO7hlvYUK1IlCaTdaRz5FmdtluCdhx6z6wgcWmCR4vDR/EVocP2pZgadGm8ODe8AWtDjIglzm63c6bcdFhcXVLQHt1Y9rr8j84Q22NtOxLw5wDcrcoDZjWSb/Vlqxx3opHlu0I7mdtc6fr5nr2G7c4So2RXpjqcp/ldBC5eIxxXK/Z4mLvGITBRbQeiEqn6Gn1qiaDCSyTZ7g2dYuAT9cFoEjoSyrvFdj6zRLC2o3kcjvI29qrqmyazdaVTwBPtCFTi+DLBUqk/Ran92/8Ald8k+ns2qdKVT+Uj3q7RQJiR3fFbfs3hadbCUswu0OZIsbPO/pGqzGI7PVhTdUc0NDW5iC4TAj7olXnYmvNB7eFQ+AcGn4FJyy924vgEknox21Ni5bTLdcw1b1Hhfkqo4MCTmFzYaSPjv3rY1Gg28fHj9c0BitkNdeIPK39FMe1J6T+pTxteEz1KlLSRcDUb28+Y5rlaYbA1G1pkZYuDqbc+fPRDbRwmR1vVPsPD5JGVJS909J2btznWPLx5P8AiVJKR9QASUo7bkkrYlf1Stn9nuMLqD2l1qb7Dg2oJtyzB/msODmu7TcDp48VsOw1QOe8N3U787ti3KXeaTtuL/byvlqcDPtkM2RKC06m7pmydv8FFQd7RPwPwTy7ReaoWPNwkYUpTJv1uqaINeYcnvbNuKjxItP1dD7Qx/osPUq/gpud/EAcv+KPNWottJF8rK/shixVp1Xt9X09SOMZpvO+88pjcr5lm+fvWO+zB37NVHCt72N+S2LhZP2yO5mlH4gY3cUyl29gTVp1KYE529384ksI5zI6OK8wqjjrNwd3FewVKIdrbpuXk21qJZVqNdq2o4H+Y38dfFb+zp2nE6Oyz0lEgSHVckOq6xvbGV2S0jiD/AEVP6I7gPNW9bEtb6xvw3quNdvFacF0zz3ari5xp68wZ1Mjj7vikRdJwcSNQAuWpJs42hPjqfc6IGnmy20B8ij9pOJhg1Kg2TUALgSBYG/kbbys8W1Cx80nOjd9nNqirSF76Hk4a/PxCtG0gvN6GIex5dStO7ceoV5Q7YvaBnpE8wfmlTwvigN5GsqMUJaqMdtKe9rx/D8inN7YUN+f+UpXdS6EtFjjcNmpvb+Jjh5tIWa7DVe9Vbxax3kSD7wrN/bKiNA8+Cy2xtqegrOeBIIc2ORII9ydHHLdaYN6nogao69QNGuuiy9Tti8+rTHiZ9ihZ2qqgyW0yeMGfryQdxILeNJWqwMxtwnUnkEFiRIhwkuHq7wOM7jOnQqhd2rqh4dLTH3YkEHUXuOoWjG0mOpNqBtnNluYXF7jwP9FHBw4hwdyKjF0cramWSabMxmI32kdPaFVVN0yTGaNJaQNOevnyWgDC6nUnWoHT/LYfXBUezqRfSZIBiYMxA0gjXdrrYcE3GkMzbVlye7KVoiY4u67h8ua1v2bu/X1DePRR452H3LL4nBgXzAHmR7/iI6InY+334Wu2oIdEioPxNdq0H8UAHNxDZ0Q7VjeTFKMeLQvFNRkmz19tSDfjY8juPj7lLOo4FVWyu0OHxNqNQOJHqnuvHVhv4iRzR737+V+oN149wlF7slTOtaeqCsyYTcJjjI8E1lbMD+Jpv81TRSJa3qnp7rrKdu8bkwbmf3lRrfAS8/5W+a1TnW8F599oOImnhx+cn+HK35rZsMN7PFfG/pqBldQbLj7MqcYWofxVj7GtHzWvd6qpeyuzzQwtJh9b0ed35nuLiPCQPBXFQ91Ztrmp5pSXUKEaikRArBfaHg8lVtXQVGwfzMgf5S3yW8lZb7TaU4IOiXNrMjxDgR5e5P2CVZorroH3jx3JdGeevxvAefyUbq5dvQX6RFiIKc3EheuWOK4HNybZmyeKT8loFNAUgaOA8ghm1gd6e2qiozpo5/dMgASNwXJxZm3E9FytSaVAtJi4EF73VP4R1/2jzQuKoAvOSc24Aa8TO7f5K0oMyUhH4c3iRKrqFSC478ob5yT7kiLttryHTVJJ+YPTeRqX2Hkd3gp6WMsJe6eluUXU2DfDOMyTzGkT096bs67I3SUxyYtQ4DP+IuBs4EcTb2EIunUJ/wDyUDP4jHgZbqq7HM78C0gLQDZNEsYTTEljSYLhNr6FSU6SYDXIhp0ajtBhz0cz4aqqx+HdRqgvaL94AeqRvAI57lff8tUHT3XCDucfjK6n2QY6wqPHWCPKAg71c39ibpQVcaCO60jjeyfgtkVqxGVuUH7z+6OvE+AU2zcCP0kMNw1zj1yaSOsFa/CiSTvv7ArnkrgRIpKXZFgYcznOeQQCO60HdbU35pnZY56Fam77pa9o6zIHKR/iPFaAa+KznZMfra/Jn+sJSk5RdhVTL+k231xKy2HwvoapYTIkiOYK1NE2HIfALM7VPeceebx1PxVY20w927CsZWDKZIAk2Ft/H64KiYiMdXLiOAQzFqSFCzBnSDMixB4g7lpdl9v8RS7tT9ez9+zx0qDX+IFZkFIlZMMMqqasZCco+FnrWxu1tGvAY459cj7OHQfeHMEqwqY4E+kZIcyz2ne07+cLxTgfLl4rQbG7YVqdRoqfrQ7u94w7+bf4grj5uzKuWN/Jm3HtKbqR6a/E3kGBF5NgNZnSNb9F592j2k3E16dJl2ioWhw+96R7ZtugzHLraz7V48sw0NkFwAmfuyDlIi+gVFsymDisI6Iz1BIH7lQQfLKP4eamw7OoReZ8VdfTiXtE3axo9dMZv4D7CFJVNkPPf/8AbP8AmHyU1deeaNhESsp9pOIjC0xxq5v5Wn4uC1JWF+1Gr3KLd0PPtaPh7Vt7PV54oGWib+D/AIMZszCB+Z773i9+ZJRztmU3fdA6WUOyh+rHUn2ol1Tu/wBfgvTTb3tDHCtxWU+CwAqF1yANI5z8k3G4U0o70zPLRF7FMNceY939VHtgzUYD9SU7ee/XIzbse7vn/YK3EuAuXNHLj581yJotAc5hEgOIvyNveuRudcgI4rXE/9k="/>
          <p:cNvSpPr>
            <a:spLocks noChangeAspect="1" noChangeArrowheads="1"/>
          </p:cNvSpPr>
          <p:nvPr/>
        </p:nvSpPr>
        <p:spPr bwMode="auto">
          <a:xfrm>
            <a:off x="63500" y="-947738"/>
            <a:ext cx="2343150" cy="195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://www.iup.edu/uploadedImages/Units/T/Teaching_Excellence/Services/Workshops/2008-05_Classroom_Civility/Barbara%20Frey%20in%20Classroom%20Civility%20Workshop,%20May%2021,%202008.JPG"/>
          <p:cNvSpPr>
            <a:spLocks noChangeAspect="1" noChangeArrowheads="1"/>
          </p:cNvSpPr>
          <p:nvPr/>
        </p:nvSpPr>
        <p:spPr bwMode="auto">
          <a:xfrm>
            <a:off x="63500" y="-136525"/>
            <a:ext cx="57721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://www.iup.edu/uploadedImages/Units/T/Teaching_Excellence/Services/Workshops/2008-05_Classroom_Civility/Barbara%20Frey%20in%20Classroom%20Civility%20Workshop,%20May%2021,%202008.JPG"/>
          <p:cNvSpPr>
            <a:spLocks noChangeAspect="1" noChangeArrowheads="1"/>
          </p:cNvSpPr>
          <p:nvPr/>
        </p:nvSpPr>
        <p:spPr bwMode="auto">
          <a:xfrm>
            <a:off x="215900" y="15875"/>
            <a:ext cx="5772150" cy="481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2" name="Picture 8" descr="http://t3.gstatic.com/images?q=tbn:ANd9GcRLkIEIu6ioVb1p8aaVbdoawq4fe7Yh-LOBjsP1JiD-DuizOOOF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14600"/>
            <a:ext cx="2895600" cy="388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93037" cy="1462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Students Use PowerPoint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Students use PowerPoint to:</a:t>
            </a:r>
          </a:p>
          <a:p>
            <a:r>
              <a:rPr lang="en-US" dirty="0" smtClean="0">
                <a:ea typeface="ＭＳ Ｐゴシック" pitchFamily="34" charset="-128"/>
              </a:rPr>
              <a:t>Present </a:t>
            </a:r>
            <a:r>
              <a:rPr lang="en-US" dirty="0">
                <a:ea typeface="ＭＳ Ｐゴシック" pitchFamily="34" charset="-128"/>
              </a:rPr>
              <a:t>assignments</a:t>
            </a:r>
          </a:p>
          <a:p>
            <a:r>
              <a:rPr lang="en-US" dirty="0">
                <a:ea typeface="ＭＳ Ｐゴシック" pitchFamily="34" charset="-128"/>
              </a:rPr>
              <a:t>Improve writing skills</a:t>
            </a:r>
          </a:p>
          <a:p>
            <a:r>
              <a:rPr lang="en-US" dirty="0">
                <a:ea typeface="ＭＳ Ｐゴシック" pitchFamily="34" charset="-128"/>
              </a:rPr>
              <a:t>Improve oral presentation skills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69F5DD9-B79D-4E6D-897F-CBFE0750A40B}" type="slidenum">
              <a:rPr lang="en-US"/>
              <a:pPr/>
              <a:t>7</a:t>
            </a:fld>
            <a:endParaRPr lang="en-US"/>
          </a:p>
        </p:txBody>
      </p:sp>
      <p:pic>
        <p:nvPicPr>
          <p:cNvPr id="6146" name="Picture 2" descr="http://primarytech.global2.vic.edu.au/files/2012/09/DSC08800-2id82r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31242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"/>
            <a:ext cx="7793037" cy="14620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ea typeface="ＭＳ Ｐゴシック" pitchFamily="34" charset="-128"/>
              </a:rPr>
              <a:t>Questions About PowerPoint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981200"/>
            <a:ext cx="7924800" cy="3832225"/>
          </a:xfrm>
        </p:spPr>
        <p:txBody>
          <a:bodyPr/>
          <a:lstStyle/>
          <a:p>
            <a:pPr marL="609600" indent="-6096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>
                <a:ea typeface="ＭＳ Ｐゴシック" pitchFamily="34" charset="-128"/>
              </a:rPr>
              <a:t>What kind of software is PowerPoint?</a:t>
            </a:r>
          </a:p>
          <a:p>
            <a:pPr marL="609600" indent="-6096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>
                <a:ea typeface="ＭＳ Ｐゴシック" pitchFamily="34" charset="-128"/>
              </a:rPr>
              <a:t>What do business people use PowerPoint for?</a:t>
            </a:r>
          </a:p>
          <a:p>
            <a:pPr marL="609600" indent="-609600">
              <a:lnSpc>
                <a:spcPct val="150000"/>
              </a:lnSpc>
              <a:buClr>
                <a:schemeClr val="tx1"/>
              </a:buClr>
              <a:buSzTx/>
              <a:buFont typeface="Wingdings" pitchFamily="2" charset="2"/>
              <a:buAutoNum type="arabicPeriod"/>
            </a:pPr>
            <a:r>
              <a:rPr lang="en-US" dirty="0">
                <a:ea typeface="ＭＳ Ｐゴシック" pitchFamily="34" charset="-128"/>
              </a:rPr>
              <a:t>What do students use PowerPoint for?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CA2F191-A7C0-4CEB-A824-612C8158F742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76200"/>
            <a:ext cx="7793037" cy="1462087"/>
          </a:xfrm>
        </p:spPr>
        <p:txBody>
          <a:bodyPr/>
          <a:lstStyle/>
          <a:p>
            <a:r>
              <a:rPr lang="en-US" sz="4000" b="1" dirty="0">
                <a:ea typeface="ＭＳ Ｐゴシック" pitchFamily="34" charset="-128"/>
              </a:rPr>
              <a:t>PowerPoint Software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7400"/>
            <a:ext cx="7772400" cy="4114800"/>
          </a:xfrm>
        </p:spPr>
        <p:txBody>
          <a:bodyPr/>
          <a:lstStyle/>
          <a:p>
            <a:r>
              <a:rPr lang="en-US" dirty="0"/>
              <a:t>In this section of the presentation you will learn what a PowerPoint window looks like.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138930-5428-4116-BB73-D0DF15E543D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7170" name="Picture 2" descr="http://hhh.gavilan.edu/jmaringer/PowerPoint2010/Photos/PPT10screen_Par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21336"/>
            <a:ext cx="5867399" cy="3538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ends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ppt/theme/themeOverride2.xml><?xml version="1.0" encoding="utf-8"?>
<a:themeOverride xmlns:a="http://schemas.openxmlformats.org/drawingml/2006/main">
  <a:clrScheme name="Blends 3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1220</TotalTime>
  <Words>912</Words>
  <Application>Microsoft Office PowerPoint</Application>
  <PresentationFormat>On-screen Show (4:3)</PresentationFormat>
  <Paragraphs>164</Paragraphs>
  <Slides>28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Theme1</vt:lpstr>
      <vt:lpstr>Introduction to PowerPoint Part 1</vt:lpstr>
      <vt:lpstr>In This Presentation You Will Learn</vt:lpstr>
      <vt:lpstr>PowerPoint Software</vt:lpstr>
      <vt:lpstr>How People Use PowerPoint</vt:lpstr>
      <vt:lpstr>Business people Use PowerPoint</vt:lpstr>
      <vt:lpstr>Teachers Use PowerPoint</vt:lpstr>
      <vt:lpstr>Students Use PowerPoint</vt:lpstr>
      <vt:lpstr>Questions About PowerPoint</vt:lpstr>
      <vt:lpstr>PowerPoint Software</vt:lpstr>
      <vt:lpstr>THE POWERPOINT WINDOW</vt:lpstr>
      <vt:lpstr>Questions about the PPT Window</vt:lpstr>
      <vt:lpstr>PowerPoint Slides</vt:lpstr>
      <vt:lpstr>PowerPoint Slide Layout</vt:lpstr>
      <vt:lpstr>PowerPoint Slide Layout</vt:lpstr>
      <vt:lpstr>The Title Slide</vt:lpstr>
      <vt:lpstr>Content Layout</vt:lpstr>
      <vt:lpstr>Slide Text </vt:lpstr>
      <vt:lpstr>Slide Pictures &amp; Images</vt:lpstr>
      <vt:lpstr>Adding Content to Slides</vt:lpstr>
      <vt:lpstr>Questions About PPT Slides</vt:lpstr>
      <vt:lpstr>PowerPoint Slide Design</vt:lpstr>
      <vt:lpstr> Slide Design</vt:lpstr>
      <vt:lpstr>Slide Design Themes</vt:lpstr>
      <vt:lpstr>Slide Design Background</vt:lpstr>
      <vt:lpstr>Slide Design Background</vt:lpstr>
      <vt:lpstr>Slide Design Background</vt:lpstr>
      <vt:lpstr>Questions About Slide Design</vt:lpstr>
      <vt:lpstr>Ready to start </vt:lpstr>
    </vt:vector>
  </TitlesOfParts>
  <Company>Susan Ryan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PowerPoint</dc:title>
  <dc:creator>Susan Ryan</dc:creator>
  <cp:lastModifiedBy>jarandia</cp:lastModifiedBy>
  <cp:revision>107</cp:revision>
  <dcterms:created xsi:type="dcterms:W3CDTF">2006-10-01T23:53:19Z</dcterms:created>
  <dcterms:modified xsi:type="dcterms:W3CDTF">2012-10-09T18:22:24Z</dcterms:modified>
</cp:coreProperties>
</file>